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94" r:id="rId3"/>
    <p:sldId id="326" r:id="rId4"/>
    <p:sldId id="299" r:id="rId5"/>
    <p:sldId id="305" r:id="rId6"/>
    <p:sldId id="306" r:id="rId7"/>
    <p:sldId id="297" r:id="rId8"/>
    <p:sldId id="336" r:id="rId9"/>
    <p:sldId id="293" r:id="rId10"/>
    <p:sldId id="265" r:id="rId11"/>
    <p:sldId id="309" r:id="rId12"/>
    <p:sldId id="334" r:id="rId13"/>
    <p:sldId id="273" r:id="rId14"/>
    <p:sldId id="310" r:id="rId15"/>
    <p:sldId id="311" r:id="rId16"/>
    <p:sldId id="312" r:id="rId17"/>
    <p:sldId id="325" r:id="rId18"/>
    <p:sldId id="313" r:id="rId19"/>
    <p:sldId id="314" r:id="rId20"/>
    <p:sldId id="315" r:id="rId21"/>
    <p:sldId id="318" r:id="rId22"/>
    <p:sldId id="316" r:id="rId23"/>
    <p:sldId id="320" r:id="rId24"/>
    <p:sldId id="321" r:id="rId25"/>
    <p:sldId id="324" r:id="rId26"/>
    <p:sldId id="319" r:id="rId27"/>
    <p:sldId id="322" r:id="rId28"/>
    <p:sldId id="323" r:id="rId29"/>
    <p:sldId id="276" r:id="rId30"/>
    <p:sldId id="288" r:id="rId31"/>
    <p:sldId id="327" r:id="rId32"/>
    <p:sldId id="328" r:id="rId33"/>
    <p:sldId id="329" r:id="rId34"/>
    <p:sldId id="330" r:id="rId35"/>
    <p:sldId id="331" r:id="rId36"/>
    <p:sldId id="332" r:id="rId37"/>
    <p:sldId id="333" r:id="rId38"/>
  </p:sldIdLst>
  <p:sldSz cx="9144000" cy="6858000" type="screen4x3"/>
  <p:notesSz cx="6794500" cy="9931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9BBB59"/>
    <a:srgbClr val="FFFFFF"/>
    <a:srgbClr val="4F81BD"/>
    <a:srgbClr val="E8DFF5"/>
    <a:srgbClr val="EBE3F7"/>
    <a:srgbClr val="E6DCF4"/>
    <a:srgbClr val="EAE2F6"/>
    <a:srgbClr val="CDBBE9"/>
    <a:srgbClr val="EDE6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434" autoAdjust="0"/>
  </p:normalViewPr>
  <p:slideViewPr>
    <p:cSldViewPr snapToGrid="0" snapToObjects="1">
      <p:cViewPr varScale="1">
        <p:scale>
          <a:sx n="110" d="100"/>
          <a:sy n="110" d="100"/>
        </p:scale>
        <p:origin x="162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3133C8-A70C-4F23-8DFD-3811A02CEBC8}" type="doc">
      <dgm:prSet loTypeId="urn:microsoft.com/office/officeart/2005/8/layout/hierarchy2" loCatId="hierarchy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A5728554-B36E-40EB-AD9F-A2420D6906DF}">
      <dgm:prSet phldrT="[Testo]"/>
      <dgm:spPr/>
      <dgm:t>
        <a:bodyPr/>
        <a:lstStyle/>
        <a:p>
          <a:r>
            <a:rPr lang="it-IT" b="0" dirty="0"/>
            <a:t>Art. 1</a:t>
          </a:r>
        </a:p>
        <a:p>
          <a:r>
            <a:rPr lang="it-IT" b="0" dirty="0"/>
            <a:t>Istituire un </a:t>
          </a:r>
          <a:r>
            <a:rPr lang="it-IT" b="1" dirty="0"/>
            <a:t>quadro</a:t>
          </a:r>
          <a:r>
            <a:rPr lang="it-IT" b="0" dirty="0"/>
            <a:t> per la </a:t>
          </a:r>
          <a:r>
            <a:rPr lang="it-IT" b="1" dirty="0"/>
            <a:t>valutazione</a:t>
          </a:r>
          <a:r>
            <a:rPr lang="it-IT" b="0" dirty="0"/>
            <a:t> e </a:t>
          </a:r>
          <a:r>
            <a:rPr lang="it-IT" b="1" dirty="0"/>
            <a:t>gestione</a:t>
          </a:r>
          <a:r>
            <a:rPr lang="it-IT" b="0" dirty="0"/>
            <a:t> dei rischi di alluvioni volto</a:t>
          </a:r>
          <a:r>
            <a:rPr lang="it-IT" b="1" dirty="0"/>
            <a:t> a ridurre le conseguenze negative per la salute umana, l’ambiente, il patrimonio culturale e le attività economiche connesse con le alluvioni</a:t>
          </a:r>
        </a:p>
      </dgm:t>
    </dgm:pt>
    <dgm:pt modelId="{66B58423-AD19-4B2F-9765-C7E9CCA7488E}" type="parTrans" cxnId="{D28F1ECF-E1CA-4688-B216-A32358E995A3}">
      <dgm:prSet/>
      <dgm:spPr/>
      <dgm:t>
        <a:bodyPr/>
        <a:lstStyle/>
        <a:p>
          <a:endParaRPr lang="it-IT"/>
        </a:p>
      </dgm:t>
    </dgm:pt>
    <dgm:pt modelId="{536D0F64-6010-4CC2-86BA-E03D822789C1}" type="sibTrans" cxnId="{D28F1ECF-E1CA-4688-B216-A32358E995A3}">
      <dgm:prSet/>
      <dgm:spPr/>
      <dgm:t>
        <a:bodyPr/>
        <a:lstStyle/>
        <a:p>
          <a:endParaRPr lang="it-IT"/>
        </a:p>
      </dgm:t>
    </dgm:pt>
    <dgm:pt modelId="{26805D86-A953-4408-A229-35E6905183C3}">
      <dgm:prSet phldrT="[Testo]" custT="1"/>
      <dgm:spPr/>
      <dgm:t>
        <a:bodyPr/>
        <a:lstStyle/>
        <a:p>
          <a:pPr>
            <a:buNone/>
          </a:pPr>
          <a:r>
            <a:rPr lang="it-IT" sz="1600" dirty="0"/>
            <a:t>INDIVIDUAZIONE TERRITORI POTENZIALMENTE INTERESSATI DA ALLUVIONI</a:t>
          </a:r>
        </a:p>
      </dgm:t>
    </dgm:pt>
    <dgm:pt modelId="{DEAA806D-5443-4082-B27D-31B3A8705978}" type="parTrans" cxnId="{DEDF3AB9-A4D6-40CF-A62A-B1C9D697D7D3}">
      <dgm:prSet/>
      <dgm:spPr/>
      <dgm:t>
        <a:bodyPr/>
        <a:lstStyle/>
        <a:p>
          <a:endParaRPr lang="it-IT"/>
        </a:p>
      </dgm:t>
    </dgm:pt>
    <dgm:pt modelId="{E0F16209-758F-40F5-B313-499D373FC196}" type="sibTrans" cxnId="{DEDF3AB9-A4D6-40CF-A62A-B1C9D697D7D3}">
      <dgm:prSet/>
      <dgm:spPr/>
      <dgm:t>
        <a:bodyPr/>
        <a:lstStyle/>
        <a:p>
          <a:endParaRPr lang="it-IT"/>
        </a:p>
      </dgm:t>
    </dgm:pt>
    <dgm:pt modelId="{0D87EB8C-9AC9-4AEB-9AE4-DA793B16AA79}">
      <dgm:prSet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VALUTAZIONE DEL </a:t>
          </a:r>
          <a:endParaRPr lang="it-IT" sz="1800" kern="1200" dirty="0" smtClean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smtClean="0"/>
            <a:t>LIVELLO DI </a:t>
          </a:r>
          <a:r>
            <a:rPr lang="it-IT" sz="1800" kern="1200" dirty="0"/>
            <a:t>RISCHIO</a:t>
          </a:r>
          <a:endParaRPr lang="it-IT" sz="1800" b="1" kern="1200" dirty="0"/>
        </a:p>
      </dgm:t>
    </dgm:pt>
    <dgm:pt modelId="{9B69E4FC-8C82-4F93-80D9-8D2D8C1C1375}" type="parTrans" cxnId="{12E7A44E-30F8-46C1-B1DE-9F459FF2F84A}">
      <dgm:prSet/>
      <dgm:spPr/>
      <dgm:t>
        <a:bodyPr/>
        <a:lstStyle/>
        <a:p>
          <a:endParaRPr lang="it-IT"/>
        </a:p>
      </dgm:t>
    </dgm:pt>
    <dgm:pt modelId="{B564975F-F342-427F-8259-FAECB5EF5827}" type="sibTrans" cxnId="{12E7A44E-30F8-46C1-B1DE-9F459FF2F84A}">
      <dgm:prSet/>
      <dgm:spPr/>
      <dgm:t>
        <a:bodyPr/>
        <a:lstStyle/>
        <a:p>
          <a:endParaRPr lang="it-IT"/>
        </a:p>
      </dgm:t>
    </dgm:pt>
    <dgm:pt modelId="{4DC76039-A041-4C95-9B66-F233732C6C63}">
      <dgm:prSet custT="1"/>
      <dgm:spPr/>
      <dgm:t>
        <a:bodyPr/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PIANO PER LA RIDUZIONE/MITIGAZIONE  DEL RISCHIO</a:t>
          </a:r>
          <a:endParaRPr lang="it-IT" sz="1800" b="1" kern="1200" dirty="0"/>
        </a:p>
      </dgm:t>
    </dgm:pt>
    <dgm:pt modelId="{A2E907B8-B275-467E-8224-3EA6722741F8}" type="parTrans" cxnId="{32D1F030-79D4-40C0-AB35-0267BF91969A}">
      <dgm:prSet/>
      <dgm:spPr/>
      <dgm:t>
        <a:bodyPr/>
        <a:lstStyle/>
        <a:p>
          <a:endParaRPr lang="it-IT"/>
        </a:p>
      </dgm:t>
    </dgm:pt>
    <dgm:pt modelId="{310990B4-2AE1-4AA0-AB30-0CA343ABA382}" type="sibTrans" cxnId="{32D1F030-79D4-40C0-AB35-0267BF91969A}">
      <dgm:prSet/>
      <dgm:spPr/>
      <dgm:t>
        <a:bodyPr/>
        <a:lstStyle/>
        <a:p>
          <a:endParaRPr lang="it-IT"/>
        </a:p>
      </dgm:t>
    </dgm:pt>
    <dgm:pt modelId="{D3815E8F-902E-4D62-807B-92DA00F87A2F}" type="pres">
      <dgm:prSet presAssocID="{503133C8-A70C-4F23-8DFD-3811A02CEBC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BFC299ED-4A72-4E42-AA4D-A69FB68F9790}" type="pres">
      <dgm:prSet presAssocID="{A5728554-B36E-40EB-AD9F-A2420D6906DF}" presName="root1" presStyleCnt="0"/>
      <dgm:spPr/>
    </dgm:pt>
    <dgm:pt modelId="{73B8208D-9214-4A17-850F-49EE7EBF351C}" type="pres">
      <dgm:prSet presAssocID="{A5728554-B36E-40EB-AD9F-A2420D6906DF}" presName="LevelOneTextNode" presStyleLbl="node0" presStyleIdx="0" presStyleCnt="1" custScaleX="152835" custScaleY="22504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EC8DDF4-02DA-4063-9EC0-9C01B206B3AC}" type="pres">
      <dgm:prSet presAssocID="{A5728554-B36E-40EB-AD9F-A2420D6906DF}" presName="level2hierChild" presStyleCnt="0"/>
      <dgm:spPr/>
    </dgm:pt>
    <dgm:pt modelId="{F208F478-69A3-4C43-A2B0-55F700D17AC1}" type="pres">
      <dgm:prSet presAssocID="{DEAA806D-5443-4082-B27D-31B3A8705978}" presName="conn2-1" presStyleLbl="parChTrans1D2" presStyleIdx="0" presStyleCnt="3"/>
      <dgm:spPr/>
      <dgm:t>
        <a:bodyPr/>
        <a:lstStyle/>
        <a:p>
          <a:endParaRPr lang="it-IT"/>
        </a:p>
      </dgm:t>
    </dgm:pt>
    <dgm:pt modelId="{31FB59D9-72C7-46AB-ACA9-875D7FA17167}" type="pres">
      <dgm:prSet presAssocID="{DEAA806D-5443-4082-B27D-31B3A8705978}" presName="connTx" presStyleLbl="parChTrans1D2" presStyleIdx="0" presStyleCnt="3"/>
      <dgm:spPr/>
      <dgm:t>
        <a:bodyPr/>
        <a:lstStyle/>
        <a:p>
          <a:endParaRPr lang="it-IT"/>
        </a:p>
      </dgm:t>
    </dgm:pt>
    <dgm:pt modelId="{D3631971-F1F8-40D6-8C96-02FEC84EAE41}" type="pres">
      <dgm:prSet presAssocID="{26805D86-A953-4408-A229-35E6905183C3}" presName="root2" presStyleCnt="0"/>
      <dgm:spPr/>
    </dgm:pt>
    <dgm:pt modelId="{9C5BDEE9-C69D-40EC-941D-CC146F53FF9D}" type="pres">
      <dgm:prSet presAssocID="{26805D86-A953-4408-A229-35E6905183C3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F257366-0E9D-4D34-999F-D3798D6AA231}" type="pres">
      <dgm:prSet presAssocID="{26805D86-A953-4408-A229-35E6905183C3}" presName="level3hierChild" presStyleCnt="0"/>
      <dgm:spPr/>
    </dgm:pt>
    <dgm:pt modelId="{1CFDB4C6-3CD1-4805-9BE5-9EA214E52B97}" type="pres">
      <dgm:prSet presAssocID="{9B69E4FC-8C82-4F93-80D9-8D2D8C1C1375}" presName="conn2-1" presStyleLbl="parChTrans1D2" presStyleIdx="1" presStyleCnt="3"/>
      <dgm:spPr/>
      <dgm:t>
        <a:bodyPr/>
        <a:lstStyle/>
        <a:p>
          <a:endParaRPr lang="it-IT"/>
        </a:p>
      </dgm:t>
    </dgm:pt>
    <dgm:pt modelId="{3D8EC675-2CC1-42EE-8AB4-CCFE27D55D00}" type="pres">
      <dgm:prSet presAssocID="{9B69E4FC-8C82-4F93-80D9-8D2D8C1C1375}" presName="connTx" presStyleLbl="parChTrans1D2" presStyleIdx="1" presStyleCnt="3"/>
      <dgm:spPr/>
      <dgm:t>
        <a:bodyPr/>
        <a:lstStyle/>
        <a:p>
          <a:endParaRPr lang="it-IT"/>
        </a:p>
      </dgm:t>
    </dgm:pt>
    <dgm:pt modelId="{410ECE91-7EB6-4BAA-933A-AF5E939EF910}" type="pres">
      <dgm:prSet presAssocID="{0D87EB8C-9AC9-4AEB-9AE4-DA793B16AA79}" presName="root2" presStyleCnt="0"/>
      <dgm:spPr/>
    </dgm:pt>
    <dgm:pt modelId="{5BF49843-363F-4890-8069-30F22DBE0D88}" type="pres">
      <dgm:prSet presAssocID="{0D87EB8C-9AC9-4AEB-9AE4-DA793B16AA79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359892C-9D37-474D-AC47-4DDE0B2FE8AA}" type="pres">
      <dgm:prSet presAssocID="{0D87EB8C-9AC9-4AEB-9AE4-DA793B16AA79}" presName="level3hierChild" presStyleCnt="0"/>
      <dgm:spPr/>
    </dgm:pt>
    <dgm:pt modelId="{84B04925-75A7-4EA2-A2CF-6B00DB1D54FC}" type="pres">
      <dgm:prSet presAssocID="{A2E907B8-B275-467E-8224-3EA6722741F8}" presName="conn2-1" presStyleLbl="parChTrans1D2" presStyleIdx="2" presStyleCnt="3"/>
      <dgm:spPr/>
      <dgm:t>
        <a:bodyPr/>
        <a:lstStyle/>
        <a:p>
          <a:endParaRPr lang="it-IT"/>
        </a:p>
      </dgm:t>
    </dgm:pt>
    <dgm:pt modelId="{51A2C37A-515A-44EB-ABF0-390448FDE4FB}" type="pres">
      <dgm:prSet presAssocID="{A2E907B8-B275-467E-8224-3EA6722741F8}" presName="connTx" presStyleLbl="parChTrans1D2" presStyleIdx="2" presStyleCnt="3"/>
      <dgm:spPr/>
      <dgm:t>
        <a:bodyPr/>
        <a:lstStyle/>
        <a:p>
          <a:endParaRPr lang="it-IT"/>
        </a:p>
      </dgm:t>
    </dgm:pt>
    <dgm:pt modelId="{3566037B-AEF9-486D-94B4-364655B6F8FF}" type="pres">
      <dgm:prSet presAssocID="{4DC76039-A041-4C95-9B66-F233732C6C63}" presName="root2" presStyleCnt="0"/>
      <dgm:spPr/>
    </dgm:pt>
    <dgm:pt modelId="{4F6F6427-CD75-46B1-9E87-ACBEA8A0CD18}" type="pres">
      <dgm:prSet presAssocID="{4DC76039-A041-4C95-9B66-F233732C6C63}" presName="LevelTwoTextNode" presStyleLbl="node2" presStyleIdx="2" presStyleCnt="3" custLinFactNeighborY="-782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FA6B50D9-5F5F-4C79-BD3E-CA878B32C75E}" type="pres">
      <dgm:prSet presAssocID="{4DC76039-A041-4C95-9B66-F233732C6C63}" presName="level3hierChild" presStyleCnt="0"/>
      <dgm:spPr/>
    </dgm:pt>
  </dgm:ptLst>
  <dgm:cxnLst>
    <dgm:cxn modelId="{CD711944-FD87-4F87-AD96-12717A472AC1}" type="presOf" srcId="{9B69E4FC-8C82-4F93-80D9-8D2D8C1C1375}" destId="{1CFDB4C6-3CD1-4805-9BE5-9EA214E52B97}" srcOrd="0" destOrd="0" presId="urn:microsoft.com/office/officeart/2005/8/layout/hierarchy2"/>
    <dgm:cxn modelId="{12E7A44E-30F8-46C1-B1DE-9F459FF2F84A}" srcId="{A5728554-B36E-40EB-AD9F-A2420D6906DF}" destId="{0D87EB8C-9AC9-4AEB-9AE4-DA793B16AA79}" srcOrd="1" destOrd="0" parTransId="{9B69E4FC-8C82-4F93-80D9-8D2D8C1C1375}" sibTransId="{B564975F-F342-427F-8259-FAECB5EF5827}"/>
    <dgm:cxn modelId="{983C3FCF-00BE-4385-8580-D0E7F2C2E1BE}" type="presOf" srcId="{0D87EB8C-9AC9-4AEB-9AE4-DA793B16AA79}" destId="{5BF49843-363F-4890-8069-30F22DBE0D88}" srcOrd="0" destOrd="0" presId="urn:microsoft.com/office/officeart/2005/8/layout/hierarchy2"/>
    <dgm:cxn modelId="{2ABCF5AA-3C22-474E-A614-A61F65790397}" type="presOf" srcId="{4DC76039-A041-4C95-9B66-F233732C6C63}" destId="{4F6F6427-CD75-46B1-9E87-ACBEA8A0CD18}" srcOrd="0" destOrd="0" presId="urn:microsoft.com/office/officeart/2005/8/layout/hierarchy2"/>
    <dgm:cxn modelId="{6D8A6EEC-42B7-4091-86AC-74631FC44FFF}" type="presOf" srcId="{503133C8-A70C-4F23-8DFD-3811A02CEBC8}" destId="{D3815E8F-902E-4D62-807B-92DA00F87A2F}" srcOrd="0" destOrd="0" presId="urn:microsoft.com/office/officeart/2005/8/layout/hierarchy2"/>
    <dgm:cxn modelId="{6A9BB04E-0A52-461E-98D9-7A391F6C713F}" type="presOf" srcId="{26805D86-A953-4408-A229-35E6905183C3}" destId="{9C5BDEE9-C69D-40EC-941D-CC146F53FF9D}" srcOrd="0" destOrd="0" presId="urn:microsoft.com/office/officeart/2005/8/layout/hierarchy2"/>
    <dgm:cxn modelId="{4746A32C-13DC-4366-9AD3-856501C38338}" type="presOf" srcId="{A5728554-B36E-40EB-AD9F-A2420D6906DF}" destId="{73B8208D-9214-4A17-850F-49EE7EBF351C}" srcOrd="0" destOrd="0" presId="urn:microsoft.com/office/officeart/2005/8/layout/hierarchy2"/>
    <dgm:cxn modelId="{6938CAC6-B158-474A-9909-F5DE55A6C0E9}" type="presOf" srcId="{DEAA806D-5443-4082-B27D-31B3A8705978}" destId="{31FB59D9-72C7-46AB-ACA9-875D7FA17167}" srcOrd="1" destOrd="0" presId="urn:microsoft.com/office/officeart/2005/8/layout/hierarchy2"/>
    <dgm:cxn modelId="{32D1F030-79D4-40C0-AB35-0267BF91969A}" srcId="{A5728554-B36E-40EB-AD9F-A2420D6906DF}" destId="{4DC76039-A041-4C95-9B66-F233732C6C63}" srcOrd="2" destOrd="0" parTransId="{A2E907B8-B275-467E-8224-3EA6722741F8}" sibTransId="{310990B4-2AE1-4AA0-AB30-0CA343ABA382}"/>
    <dgm:cxn modelId="{102DF3EA-9641-4048-B480-2345C283D2CF}" type="presOf" srcId="{A2E907B8-B275-467E-8224-3EA6722741F8}" destId="{51A2C37A-515A-44EB-ABF0-390448FDE4FB}" srcOrd="1" destOrd="0" presId="urn:microsoft.com/office/officeart/2005/8/layout/hierarchy2"/>
    <dgm:cxn modelId="{D28F1ECF-E1CA-4688-B216-A32358E995A3}" srcId="{503133C8-A70C-4F23-8DFD-3811A02CEBC8}" destId="{A5728554-B36E-40EB-AD9F-A2420D6906DF}" srcOrd="0" destOrd="0" parTransId="{66B58423-AD19-4B2F-9765-C7E9CCA7488E}" sibTransId="{536D0F64-6010-4CC2-86BA-E03D822789C1}"/>
    <dgm:cxn modelId="{A32B289E-AD77-483B-95E4-C01CC55731DF}" type="presOf" srcId="{A2E907B8-B275-467E-8224-3EA6722741F8}" destId="{84B04925-75A7-4EA2-A2CF-6B00DB1D54FC}" srcOrd="0" destOrd="0" presId="urn:microsoft.com/office/officeart/2005/8/layout/hierarchy2"/>
    <dgm:cxn modelId="{0C386974-91BA-41BA-9CCC-D1198269E479}" type="presOf" srcId="{DEAA806D-5443-4082-B27D-31B3A8705978}" destId="{F208F478-69A3-4C43-A2B0-55F700D17AC1}" srcOrd="0" destOrd="0" presId="urn:microsoft.com/office/officeart/2005/8/layout/hierarchy2"/>
    <dgm:cxn modelId="{DEDF3AB9-A4D6-40CF-A62A-B1C9D697D7D3}" srcId="{A5728554-B36E-40EB-AD9F-A2420D6906DF}" destId="{26805D86-A953-4408-A229-35E6905183C3}" srcOrd="0" destOrd="0" parTransId="{DEAA806D-5443-4082-B27D-31B3A8705978}" sibTransId="{E0F16209-758F-40F5-B313-499D373FC196}"/>
    <dgm:cxn modelId="{68599E0F-67C5-4C84-94E8-0EDCBB295425}" type="presOf" srcId="{9B69E4FC-8C82-4F93-80D9-8D2D8C1C1375}" destId="{3D8EC675-2CC1-42EE-8AB4-CCFE27D55D00}" srcOrd="1" destOrd="0" presId="urn:microsoft.com/office/officeart/2005/8/layout/hierarchy2"/>
    <dgm:cxn modelId="{D9BA415F-1B7F-4765-8864-9E881E3C5E12}" type="presParOf" srcId="{D3815E8F-902E-4D62-807B-92DA00F87A2F}" destId="{BFC299ED-4A72-4E42-AA4D-A69FB68F9790}" srcOrd="0" destOrd="0" presId="urn:microsoft.com/office/officeart/2005/8/layout/hierarchy2"/>
    <dgm:cxn modelId="{1545380B-D041-4A6D-896B-61DBB6836527}" type="presParOf" srcId="{BFC299ED-4A72-4E42-AA4D-A69FB68F9790}" destId="{73B8208D-9214-4A17-850F-49EE7EBF351C}" srcOrd="0" destOrd="0" presId="urn:microsoft.com/office/officeart/2005/8/layout/hierarchy2"/>
    <dgm:cxn modelId="{66EB2E66-372A-40DB-A8B2-325494231CD2}" type="presParOf" srcId="{BFC299ED-4A72-4E42-AA4D-A69FB68F9790}" destId="{BEC8DDF4-02DA-4063-9EC0-9C01B206B3AC}" srcOrd="1" destOrd="0" presId="urn:microsoft.com/office/officeart/2005/8/layout/hierarchy2"/>
    <dgm:cxn modelId="{CC0B0BF7-E687-4936-BDD1-955AA7E92A07}" type="presParOf" srcId="{BEC8DDF4-02DA-4063-9EC0-9C01B206B3AC}" destId="{F208F478-69A3-4C43-A2B0-55F700D17AC1}" srcOrd="0" destOrd="0" presId="urn:microsoft.com/office/officeart/2005/8/layout/hierarchy2"/>
    <dgm:cxn modelId="{66F31EE0-659A-467B-8077-79CE07E07D6F}" type="presParOf" srcId="{F208F478-69A3-4C43-A2B0-55F700D17AC1}" destId="{31FB59D9-72C7-46AB-ACA9-875D7FA17167}" srcOrd="0" destOrd="0" presId="urn:microsoft.com/office/officeart/2005/8/layout/hierarchy2"/>
    <dgm:cxn modelId="{5C8622ED-8031-4CA7-B7FD-39051E36CBE8}" type="presParOf" srcId="{BEC8DDF4-02DA-4063-9EC0-9C01B206B3AC}" destId="{D3631971-F1F8-40D6-8C96-02FEC84EAE41}" srcOrd="1" destOrd="0" presId="urn:microsoft.com/office/officeart/2005/8/layout/hierarchy2"/>
    <dgm:cxn modelId="{A1955E8C-83E7-40E2-9932-0378D0B53EE6}" type="presParOf" srcId="{D3631971-F1F8-40D6-8C96-02FEC84EAE41}" destId="{9C5BDEE9-C69D-40EC-941D-CC146F53FF9D}" srcOrd="0" destOrd="0" presId="urn:microsoft.com/office/officeart/2005/8/layout/hierarchy2"/>
    <dgm:cxn modelId="{F5F5696B-5E3F-4E99-983B-0A68F3CB9F2E}" type="presParOf" srcId="{D3631971-F1F8-40D6-8C96-02FEC84EAE41}" destId="{CF257366-0E9D-4D34-999F-D3798D6AA231}" srcOrd="1" destOrd="0" presId="urn:microsoft.com/office/officeart/2005/8/layout/hierarchy2"/>
    <dgm:cxn modelId="{A8CBD368-EC67-4621-8658-D1A3A248EF22}" type="presParOf" srcId="{BEC8DDF4-02DA-4063-9EC0-9C01B206B3AC}" destId="{1CFDB4C6-3CD1-4805-9BE5-9EA214E52B97}" srcOrd="2" destOrd="0" presId="urn:microsoft.com/office/officeart/2005/8/layout/hierarchy2"/>
    <dgm:cxn modelId="{42B9B719-3C0F-4F59-A52A-7C040E5B9BCC}" type="presParOf" srcId="{1CFDB4C6-3CD1-4805-9BE5-9EA214E52B97}" destId="{3D8EC675-2CC1-42EE-8AB4-CCFE27D55D00}" srcOrd="0" destOrd="0" presId="urn:microsoft.com/office/officeart/2005/8/layout/hierarchy2"/>
    <dgm:cxn modelId="{5F186047-22CA-4769-B0AE-A81749BE6E28}" type="presParOf" srcId="{BEC8DDF4-02DA-4063-9EC0-9C01B206B3AC}" destId="{410ECE91-7EB6-4BAA-933A-AF5E939EF910}" srcOrd="3" destOrd="0" presId="urn:microsoft.com/office/officeart/2005/8/layout/hierarchy2"/>
    <dgm:cxn modelId="{06ADE9ED-B4CC-43C9-981F-D39508119B47}" type="presParOf" srcId="{410ECE91-7EB6-4BAA-933A-AF5E939EF910}" destId="{5BF49843-363F-4890-8069-30F22DBE0D88}" srcOrd="0" destOrd="0" presId="urn:microsoft.com/office/officeart/2005/8/layout/hierarchy2"/>
    <dgm:cxn modelId="{20275E00-F9C4-4510-88D0-4139CBEF56FA}" type="presParOf" srcId="{410ECE91-7EB6-4BAA-933A-AF5E939EF910}" destId="{A359892C-9D37-474D-AC47-4DDE0B2FE8AA}" srcOrd="1" destOrd="0" presId="urn:microsoft.com/office/officeart/2005/8/layout/hierarchy2"/>
    <dgm:cxn modelId="{2BC57971-13F9-4571-8938-BB8D09E47742}" type="presParOf" srcId="{BEC8DDF4-02DA-4063-9EC0-9C01B206B3AC}" destId="{84B04925-75A7-4EA2-A2CF-6B00DB1D54FC}" srcOrd="4" destOrd="0" presId="urn:microsoft.com/office/officeart/2005/8/layout/hierarchy2"/>
    <dgm:cxn modelId="{B283FE7B-49DD-46B0-BA2E-CD559DFB15DB}" type="presParOf" srcId="{84B04925-75A7-4EA2-A2CF-6B00DB1D54FC}" destId="{51A2C37A-515A-44EB-ABF0-390448FDE4FB}" srcOrd="0" destOrd="0" presId="urn:microsoft.com/office/officeart/2005/8/layout/hierarchy2"/>
    <dgm:cxn modelId="{0C93F785-56C0-4476-BCA0-2D8541E5EE45}" type="presParOf" srcId="{BEC8DDF4-02DA-4063-9EC0-9C01B206B3AC}" destId="{3566037B-AEF9-486D-94B4-364655B6F8FF}" srcOrd="5" destOrd="0" presId="urn:microsoft.com/office/officeart/2005/8/layout/hierarchy2"/>
    <dgm:cxn modelId="{13AC35A2-15AC-4952-9417-0AC912075BEE}" type="presParOf" srcId="{3566037B-AEF9-486D-94B4-364655B6F8FF}" destId="{4F6F6427-CD75-46B1-9E87-ACBEA8A0CD18}" srcOrd="0" destOrd="0" presId="urn:microsoft.com/office/officeart/2005/8/layout/hierarchy2"/>
    <dgm:cxn modelId="{640F1543-8366-4A98-A37F-896E6B26CE77}" type="presParOf" srcId="{3566037B-AEF9-486D-94B4-364655B6F8FF}" destId="{FA6B50D9-5F5F-4C79-BD3E-CA878B32C75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978CE2F-18A2-4020-98C7-347DDD33A1C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504F46E1-8C0D-4399-A436-087A19B0B7D2}">
      <dgm:prSet/>
      <dgm:spPr/>
      <dgm:t>
        <a:bodyPr/>
        <a:lstStyle/>
        <a:p>
          <a:r>
            <a:rPr lang="it-IT" dirty="0"/>
            <a:t>In vigore sulle aree allagabili nuove o con maggior pericolosità rispetto al PAI</a:t>
          </a:r>
        </a:p>
      </dgm:t>
    </dgm:pt>
    <dgm:pt modelId="{E9BE8D81-4E4C-432F-8B4A-6E642B25EBF1}" type="parTrans" cxnId="{96A04EF3-DFB3-4394-8AAB-177D4861B7DC}">
      <dgm:prSet/>
      <dgm:spPr/>
      <dgm:t>
        <a:bodyPr/>
        <a:lstStyle/>
        <a:p>
          <a:endParaRPr lang="it-IT"/>
        </a:p>
      </dgm:t>
    </dgm:pt>
    <dgm:pt modelId="{4274E078-51FF-4EAF-9999-32F94DCF5391}" type="sibTrans" cxnId="{96A04EF3-DFB3-4394-8AAB-177D4861B7DC}">
      <dgm:prSet/>
      <dgm:spPr/>
      <dgm:t>
        <a:bodyPr/>
        <a:lstStyle/>
        <a:p>
          <a:endParaRPr lang="it-IT"/>
        </a:p>
      </dgm:t>
    </dgm:pt>
    <dgm:pt modelId="{4FD5B0BC-48D2-415D-BCD9-564A898653E4}">
      <dgm:prSet/>
      <dgm:spPr/>
      <dgm:t>
        <a:bodyPr/>
        <a:lstStyle/>
        <a:p>
          <a:r>
            <a:rPr lang="it-IT" dirty="0"/>
            <a:t>Restano in vigore fino all’entrata in vigore delle disposizioni regionali</a:t>
          </a:r>
        </a:p>
      </dgm:t>
    </dgm:pt>
    <dgm:pt modelId="{8582A616-6F0D-438A-BB96-3F2A02C5DCB3}" type="parTrans" cxnId="{0E26991B-0858-46B5-AE29-49D815729537}">
      <dgm:prSet/>
      <dgm:spPr/>
      <dgm:t>
        <a:bodyPr/>
        <a:lstStyle/>
        <a:p>
          <a:endParaRPr lang="it-IT"/>
        </a:p>
      </dgm:t>
    </dgm:pt>
    <dgm:pt modelId="{01C276F5-89D0-471C-A693-80E2AE2E9B57}" type="sibTrans" cxnId="{0E26991B-0858-46B5-AE29-49D815729537}">
      <dgm:prSet/>
      <dgm:spPr/>
      <dgm:t>
        <a:bodyPr/>
        <a:lstStyle/>
        <a:p>
          <a:endParaRPr lang="it-IT"/>
        </a:p>
      </dgm:t>
    </dgm:pt>
    <dgm:pt modelId="{BC29FB2A-6301-46F4-8130-816C58ED7794}">
      <dgm:prSet/>
      <dgm:spPr/>
      <dgm:t>
        <a:bodyPr/>
        <a:lstStyle/>
        <a:p>
          <a:r>
            <a:rPr lang="it-IT" dirty="0"/>
            <a:t>Sulle aree che </a:t>
          </a:r>
          <a:r>
            <a:rPr lang="it-IT" dirty="0" smtClean="0"/>
            <a:t>NON sono </a:t>
          </a:r>
          <a:r>
            <a:rPr lang="it-IT" dirty="0"/>
            <a:t>state adeguatamente analizzate e normate nei PGT vigenti</a:t>
          </a:r>
        </a:p>
      </dgm:t>
    </dgm:pt>
    <dgm:pt modelId="{3D26CEE2-4645-4821-A81F-7FDC2BA5DC67}" type="parTrans" cxnId="{CD537673-4BAD-43AF-B412-60C5C5388C8A}">
      <dgm:prSet/>
      <dgm:spPr/>
      <dgm:t>
        <a:bodyPr/>
        <a:lstStyle/>
        <a:p>
          <a:endParaRPr lang="it-IT"/>
        </a:p>
      </dgm:t>
    </dgm:pt>
    <dgm:pt modelId="{B59CB6EB-4E36-447C-932C-AA205F087161}" type="sibTrans" cxnId="{CD537673-4BAD-43AF-B412-60C5C5388C8A}">
      <dgm:prSet/>
      <dgm:spPr/>
      <dgm:t>
        <a:bodyPr/>
        <a:lstStyle/>
        <a:p>
          <a:endParaRPr lang="it-IT"/>
        </a:p>
      </dgm:t>
    </dgm:pt>
    <dgm:pt modelId="{BEEAE101-9065-4E06-8349-84283403C1B7}" type="pres">
      <dgm:prSet presAssocID="{8978CE2F-18A2-4020-98C7-347DDD33A1C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AFCFF3F1-3465-4028-AE83-461F42DD2660}" type="pres">
      <dgm:prSet presAssocID="{504F46E1-8C0D-4399-A436-087A19B0B7D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1C12CC9-809C-4F9B-A3BB-092C15A72D08}" type="pres">
      <dgm:prSet presAssocID="{4274E078-51FF-4EAF-9999-32F94DCF5391}" presName="spacer" presStyleCnt="0"/>
      <dgm:spPr/>
    </dgm:pt>
    <dgm:pt modelId="{B1647173-70BA-4EE9-9A98-454F83174AD4}" type="pres">
      <dgm:prSet presAssocID="{BC29FB2A-6301-46F4-8130-816C58ED779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707676A-1182-48AE-A582-B7F93E651942}" type="pres">
      <dgm:prSet presAssocID="{B59CB6EB-4E36-447C-932C-AA205F087161}" presName="spacer" presStyleCnt="0"/>
      <dgm:spPr/>
    </dgm:pt>
    <dgm:pt modelId="{A2C8B757-9A0F-49BC-B010-4696DF91B0FF}" type="pres">
      <dgm:prSet presAssocID="{4FD5B0BC-48D2-415D-BCD9-564A898653E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6A04EF3-DFB3-4394-8AAB-177D4861B7DC}" srcId="{8978CE2F-18A2-4020-98C7-347DDD33A1C7}" destId="{504F46E1-8C0D-4399-A436-087A19B0B7D2}" srcOrd="0" destOrd="0" parTransId="{E9BE8D81-4E4C-432F-8B4A-6E642B25EBF1}" sibTransId="{4274E078-51FF-4EAF-9999-32F94DCF5391}"/>
    <dgm:cxn modelId="{C9AAC1FB-C158-4450-B209-B12CF01524ED}" type="presOf" srcId="{8978CE2F-18A2-4020-98C7-347DDD33A1C7}" destId="{BEEAE101-9065-4E06-8349-84283403C1B7}" srcOrd="0" destOrd="0" presId="urn:microsoft.com/office/officeart/2005/8/layout/vList2"/>
    <dgm:cxn modelId="{3EDC3450-B885-455B-AD6A-0C2B219FAA23}" type="presOf" srcId="{504F46E1-8C0D-4399-A436-087A19B0B7D2}" destId="{AFCFF3F1-3465-4028-AE83-461F42DD2660}" srcOrd="0" destOrd="0" presId="urn:microsoft.com/office/officeart/2005/8/layout/vList2"/>
    <dgm:cxn modelId="{860AD3B4-987D-4471-B98C-83073C35F262}" type="presOf" srcId="{BC29FB2A-6301-46F4-8130-816C58ED7794}" destId="{B1647173-70BA-4EE9-9A98-454F83174AD4}" srcOrd="0" destOrd="0" presId="urn:microsoft.com/office/officeart/2005/8/layout/vList2"/>
    <dgm:cxn modelId="{0E26991B-0858-46B5-AE29-49D815729537}" srcId="{8978CE2F-18A2-4020-98C7-347DDD33A1C7}" destId="{4FD5B0BC-48D2-415D-BCD9-564A898653E4}" srcOrd="2" destOrd="0" parTransId="{8582A616-6F0D-438A-BB96-3F2A02C5DCB3}" sibTransId="{01C276F5-89D0-471C-A693-80E2AE2E9B57}"/>
    <dgm:cxn modelId="{CD537673-4BAD-43AF-B412-60C5C5388C8A}" srcId="{8978CE2F-18A2-4020-98C7-347DDD33A1C7}" destId="{BC29FB2A-6301-46F4-8130-816C58ED7794}" srcOrd="1" destOrd="0" parTransId="{3D26CEE2-4645-4821-A81F-7FDC2BA5DC67}" sibTransId="{B59CB6EB-4E36-447C-932C-AA205F087161}"/>
    <dgm:cxn modelId="{0C4FDDD7-D67F-4027-BA76-74C6F679E2A9}" type="presOf" srcId="{4FD5B0BC-48D2-415D-BCD9-564A898653E4}" destId="{A2C8B757-9A0F-49BC-B010-4696DF91B0FF}" srcOrd="0" destOrd="0" presId="urn:microsoft.com/office/officeart/2005/8/layout/vList2"/>
    <dgm:cxn modelId="{A71DBAE7-1619-4CB7-B36D-E83B30473940}" type="presParOf" srcId="{BEEAE101-9065-4E06-8349-84283403C1B7}" destId="{AFCFF3F1-3465-4028-AE83-461F42DD2660}" srcOrd="0" destOrd="0" presId="urn:microsoft.com/office/officeart/2005/8/layout/vList2"/>
    <dgm:cxn modelId="{58D6CBDA-6B48-4CAB-9F54-CCFF77ED562A}" type="presParOf" srcId="{BEEAE101-9065-4E06-8349-84283403C1B7}" destId="{41C12CC9-809C-4F9B-A3BB-092C15A72D08}" srcOrd="1" destOrd="0" presId="urn:microsoft.com/office/officeart/2005/8/layout/vList2"/>
    <dgm:cxn modelId="{3B6699FD-ACD9-4BFD-BF48-F6B1B22E6966}" type="presParOf" srcId="{BEEAE101-9065-4E06-8349-84283403C1B7}" destId="{B1647173-70BA-4EE9-9A98-454F83174AD4}" srcOrd="2" destOrd="0" presId="urn:microsoft.com/office/officeart/2005/8/layout/vList2"/>
    <dgm:cxn modelId="{BDAAE181-3B1D-4B26-BDDC-D878430D02DE}" type="presParOf" srcId="{BEEAE101-9065-4E06-8349-84283403C1B7}" destId="{8707676A-1182-48AE-A582-B7F93E651942}" srcOrd="3" destOrd="0" presId="urn:microsoft.com/office/officeart/2005/8/layout/vList2"/>
    <dgm:cxn modelId="{FC3A6DE3-2D0E-4C99-B259-6020222C6A89}" type="presParOf" srcId="{BEEAE101-9065-4E06-8349-84283403C1B7}" destId="{A2C8B757-9A0F-49BC-B010-4696DF91B0F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phldrT="[Testo]" custT="1"/>
      <dgm:spPr/>
      <dgm:t>
        <a:bodyPr/>
        <a:lstStyle/>
        <a:p>
          <a:r>
            <a:rPr lang="it-IT" sz="1200" dirty="0"/>
            <a:t>Norme di prevenzione  sulle aree allagabili</a:t>
          </a:r>
        </a:p>
        <a:p>
          <a:r>
            <a:rPr lang="it-IT" sz="1200" dirty="0"/>
            <a:t>(Mappe di pericolosità)</a:t>
          </a: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2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200"/>
        </a:p>
      </dgm:t>
    </dgm:pt>
    <dgm:pt modelId="{7A096A1B-ED9F-4878-B2C3-056CCA56F09C}">
      <dgm:prSet phldrT="[Testo]" custT="1"/>
      <dgm:spPr/>
      <dgm:t>
        <a:bodyPr/>
        <a:lstStyle/>
        <a:p>
          <a:r>
            <a:rPr lang="it-IT" sz="1200" b="1" dirty="0"/>
            <a:t>Corsi d’acqua principali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2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200"/>
        </a:p>
      </dgm:t>
    </dgm:pt>
    <dgm:pt modelId="{B771DF9A-1972-47BB-A34C-95F4814A6A0B}">
      <dgm:prSet phldrT="[Testo]" custT="1"/>
      <dgm:spPr/>
      <dgm:t>
        <a:bodyPr/>
        <a:lstStyle/>
        <a:p>
          <a:r>
            <a:rPr lang="it-IT" sz="1200" b="1" dirty="0"/>
            <a:t>Reticolo Secondario Collinare e Montano</a:t>
          </a:r>
        </a:p>
      </dgm:t>
    </dgm:pt>
    <dgm:pt modelId="{14B68C07-5D53-45D5-8F37-34C5D00FBA3A}" type="parTrans" cxnId="{0006C8A7-CA1B-44FE-A407-27B93CF446F2}">
      <dgm:prSet/>
      <dgm:spPr/>
      <dgm:t>
        <a:bodyPr/>
        <a:lstStyle/>
        <a:p>
          <a:endParaRPr lang="it-IT" sz="1200"/>
        </a:p>
      </dgm:t>
    </dgm:pt>
    <dgm:pt modelId="{E691EF09-AE83-4FF1-B366-53C9AE7FF601}" type="sibTrans" cxnId="{0006C8A7-CA1B-44FE-A407-27B93CF446F2}">
      <dgm:prSet/>
      <dgm:spPr/>
      <dgm:t>
        <a:bodyPr/>
        <a:lstStyle/>
        <a:p>
          <a:endParaRPr lang="it-IT" sz="1200"/>
        </a:p>
      </dgm:t>
    </dgm:pt>
    <dgm:pt modelId="{D4270748-F072-403F-AE41-85E1767AEE8E}">
      <dgm:prSet phldrT="[Testo]" custT="1"/>
      <dgm:spPr/>
      <dgm:t>
        <a:bodyPr/>
        <a:lstStyle/>
        <a:p>
          <a:r>
            <a:rPr lang="it-IT" sz="1200" dirty="0"/>
            <a:t>Norme di gestione sulle aree a rischio</a:t>
          </a:r>
        </a:p>
        <a:p>
          <a:r>
            <a:rPr lang="it-IT" sz="1200" dirty="0"/>
            <a:t>(Mappe di rischio)</a:t>
          </a:r>
        </a:p>
      </dgm:t>
    </dgm:pt>
    <dgm:pt modelId="{CC7392C3-BEEE-4D68-883D-A26BB6AC741D}" type="parTrans" cxnId="{0437F6FC-B81E-4B4E-AEC0-26D0127D9317}">
      <dgm:prSet/>
      <dgm:spPr/>
      <dgm:t>
        <a:bodyPr/>
        <a:lstStyle/>
        <a:p>
          <a:endParaRPr lang="it-IT" sz="1200"/>
        </a:p>
      </dgm:t>
    </dgm:pt>
    <dgm:pt modelId="{F08F9CA9-E493-42D8-AE0C-DD3DA06D4E11}" type="sibTrans" cxnId="{0437F6FC-B81E-4B4E-AEC0-26D0127D9317}">
      <dgm:prSet/>
      <dgm:spPr/>
      <dgm:t>
        <a:bodyPr/>
        <a:lstStyle/>
        <a:p>
          <a:endParaRPr lang="it-IT" sz="1200"/>
        </a:p>
      </dgm:t>
    </dgm:pt>
    <dgm:pt modelId="{6A5339B4-B053-40FB-B37A-9758B4C0F133}">
      <dgm:prSet phldrT="[Testo]" custT="1"/>
      <dgm:spPr/>
      <dgm:t>
        <a:bodyPr/>
        <a:lstStyle/>
        <a:p>
          <a:r>
            <a:rPr lang="it-IT" sz="1200" dirty="0"/>
            <a:t> Sulle aree già edificate e classificate a rischio R4 o R3 (in pianura)</a:t>
          </a:r>
        </a:p>
      </dgm:t>
    </dgm:pt>
    <dgm:pt modelId="{ED750CB9-4BB1-4114-BC7B-47A64F96F888}" type="parTrans" cxnId="{645A0769-0C3C-4CBC-8A07-2D99A8F8A597}">
      <dgm:prSet/>
      <dgm:spPr/>
      <dgm:t>
        <a:bodyPr/>
        <a:lstStyle/>
        <a:p>
          <a:endParaRPr lang="it-IT" sz="1200"/>
        </a:p>
      </dgm:t>
    </dgm:pt>
    <dgm:pt modelId="{EEF20CAF-B844-41A5-89FD-825CBBBC62DE}" type="sibTrans" cxnId="{645A0769-0C3C-4CBC-8A07-2D99A8F8A597}">
      <dgm:prSet/>
      <dgm:spPr/>
      <dgm:t>
        <a:bodyPr/>
        <a:lstStyle/>
        <a:p>
          <a:endParaRPr lang="it-IT" sz="1200"/>
        </a:p>
      </dgm:t>
    </dgm:pt>
    <dgm:pt modelId="{B9273E36-B6FD-430E-B44A-A7D18104C2D9}">
      <dgm:prSet phldrT="[Testo]" custT="1"/>
      <dgm:spPr/>
      <dgm:t>
        <a:bodyPr/>
        <a:lstStyle/>
        <a:p>
          <a:r>
            <a:rPr lang="it-IT" sz="1200" dirty="0"/>
            <a:t>Procedure di adeguamento strumenti urbanistici</a:t>
          </a:r>
        </a:p>
      </dgm:t>
    </dgm:pt>
    <dgm:pt modelId="{D55428E1-FA07-4A5D-951F-FE6A9C27AC70}" type="parTrans" cxnId="{6712D4A3-FE32-4CDA-91EC-B4CAD5F5AC52}">
      <dgm:prSet/>
      <dgm:spPr/>
      <dgm:t>
        <a:bodyPr/>
        <a:lstStyle/>
        <a:p>
          <a:endParaRPr lang="it-IT" sz="1200"/>
        </a:p>
      </dgm:t>
    </dgm:pt>
    <dgm:pt modelId="{A801203B-5E76-4F1C-B9B4-A6EBF1304364}" type="sibTrans" cxnId="{6712D4A3-FE32-4CDA-91EC-B4CAD5F5AC52}">
      <dgm:prSet/>
      <dgm:spPr/>
      <dgm:t>
        <a:bodyPr/>
        <a:lstStyle/>
        <a:p>
          <a:endParaRPr lang="it-IT" sz="1200"/>
        </a:p>
      </dgm:t>
    </dgm:pt>
    <dgm:pt modelId="{06561196-85A6-4F9B-958D-2B49EC8EB57B}">
      <dgm:prSet phldrT="[Testo]" custT="1"/>
      <dgm:spPr/>
      <dgm:t>
        <a:bodyPr/>
        <a:lstStyle/>
        <a:p>
          <a:r>
            <a:rPr lang="it-IT" sz="1200" dirty="0"/>
            <a:t>Verifica dei contenuti dei PGT vigenti </a:t>
          </a:r>
        </a:p>
      </dgm:t>
    </dgm:pt>
    <dgm:pt modelId="{62A82D14-AC09-45B5-87A2-2CFF1BEEDDEF}" type="parTrans" cxnId="{DDB72479-1154-42C5-895A-CC064A5A800D}">
      <dgm:prSet/>
      <dgm:spPr/>
      <dgm:t>
        <a:bodyPr/>
        <a:lstStyle/>
        <a:p>
          <a:endParaRPr lang="it-IT" sz="1200"/>
        </a:p>
      </dgm:t>
    </dgm:pt>
    <dgm:pt modelId="{4506688F-551E-4262-A397-2E4762C4B673}" type="sibTrans" cxnId="{DDB72479-1154-42C5-895A-CC064A5A800D}">
      <dgm:prSet/>
      <dgm:spPr/>
      <dgm:t>
        <a:bodyPr/>
        <a:lstStyle/>
        <a:p>
          <a:endParaRPr lang="it-IT" sz="1200"/>
        </a:p>
      </dgm:t>
    </dgm:pt>
    <dgm:pt modelId="{F4412EE3-A99B-4D1E-9597-174A75A747E1}">
      <dgm:prSet phldrT="[Testo]" custT="1"/>
      <dgm:spPr/>
      <dgm:t>
        <a:bodyPr/>
        <a:lstStyle/>
        <a:p>
          <a:r>
            <a:rPr lang="it-IT" sz="1200" dirty="0"/>
            <a:t>Indicazioni per l’aggiornamento degli strumenti di pianificazione dell’emergenza</a:t>
          </a:r>
        </a:p>
      </dgm:t>
    </dgm:pt>
    <dgm:pt modelId="{9CC4867F-0EAE-4079-BCB6-BCEC3025F897}" type="parTrans" cxnId="{66429EEC-F83F-45C3-B8FF-653DB26A7241}">
      <dgm:prSet/>
      <dgm:spPr/>
      <dgm:t>
        <a:bodyPr/>
        <a:lstStyle/>
        <a:p>
          <a:endParaRPr lang="it-IT" sz="1200"/>
        </a:p>
      </dgm:t>
    </dgm:pt>
    <dgm:pt modelId="{12D498DE-3E8C-44B8-9AD6-3119688D4D95}" type="sibTrans" cxnId="{66429EEC-F83F-45C3-B8FF-653DB26A7241}">
      <dgm:prSet/>
      <dgm:spPr/>
      <dgm:t>
        <a:bodyPr/>
        <a:lstStyle/>
        <a:p>
          <a:endParaRPr lang="it-IT" sz="1200"/>
        </a:p>
      </dgm:t>
    </dgm:pt>
    <dgm:pt modelId="{038B256A-175F-4A51-AD3F-16EF19F9A6F8}">
      <dgm:prSet phldrT="[Testo]" custT="1"/>
      <dgm:spPr/>
      <dgm:t>
        <a:bodyPr/>
        <a:lstStyle/>
        <a:p>
          <a:r>
            <a:rPr lang="it-IT" sz="1200" b="1" dirty="0"/>
            <a:t>Reticolo secondario di pianura</a:t>
          </a:r>
        </a:p>
      </dgm:t>
    </dgm:pt>
    <dgm:pt modelId="{BEF0B30D-5E83-4908-9519-823C5C5B5489}" type="parTrans" cxnId="{0DDACF92-1A86-4BDA-BD65-3EF2BD6C2F70}">
      <dgm:prSet/>
      <dgm:spPr/>
      <dgm:t>
        <a:bodyPr/>
        <a:lstStyle/>
        <a:p>
          <a:endParaRPr lang="it-IT" sz="1200"/>
        </a:p>
      </dgm:t>
    </dgm:pt>
    <dgm:pt modelId="{E274209D-C082-4634-86AB-E683E84F072A}" type="sibTrans" cxnId="{0DDACF92-1A86-4BDA-BD65-3EF2BD6C2F70}">
      <dgm:prSet/>
      <dgm:spPr/>
      <dgm:t>
        <a:bodyPr/>
        <a:lstStyle/>
        <a:p>
          <a:endParaRPr lang="it-IT" sz="1200"/>
        </a:p>
      </dgm:t>
    </dgm:pt>
    <dgm:pt modelId="{296F3FCF-1B25-40FD-A22E-58813807618D}">
      <dgm:prSet phldrT="[Testo]" custT="1"/>
      <dgm:spPr/>
      <dgm:t>
        <a:bodyPr/>
        <a:lstStyle/>
        <a:p>
          <a:r>
            <a:rPr lang="it-IT" sz="1200" b="1" dirty="0"/>
            <a:t>Naturale</a:t>
          </a:r>
        </a:p>
      </dgm:t>
    </dgm:pt>
    <dgm:pt modelId="{45BDD502-BC3A-4D98-9FF9-1A3E490882C7}" type="parTrans" cxnId="{3801B356-BE67-4D6C-BE91-2B60ECD18395}">
      <dgm:prSet/>
      <dgm:spPr/>
      <dgm:t>
        <a:bodyPr/>
        <a:lstStyle/>
        <a:p>
          <a:endParaRPr lang="it-IT" sz="1200"/>
        </a:p>
      </dgm:t>
    </dgm:pt>
    <dgm:pt modelId="{41F5D26D-352F-4E1E-B49C-D2F75691A812}" type="sibTrans" cxnId="{3801B356-BE67-4D6C-BE91-2B60ECD18395}">
      <dgm:prSet/>
      <dgm:spPr/>
      <dgm:t>
        <a:bodyPr/>
        <a:lstStyle/>
        <a:p>
          <a:endParaRPr lang="it-IT" sz="1200"/>
        </a:p>
      </dgm:t>
    </dgm:pt>
    <dgm:pt modelId="{DB7B6106-AD93-48EB-941F-4E88AEFDB7B6}">
      <dgm:prSet phldrT="[Testo]" custT="1"/>
      <dgm:spPr/>
      <dgm:t>
        <a:bodyPr/>
        <a:lstStyle/>
        <a:p>
          <a:r>
            <a:rPr lang="it-IT" sz="1200" b="1" dirty="0"/>
            <a:t>Di bonifica</a:t>
          </a:r>
        </a:p>
      </dgm:t>
    </dgm:pt>
    <dgm:pt modelId="{A3090198-9792-4A67-B5DD-7A769FD231A7}" type="parTrans" cxnId="{1E83176A-A17C-4B8D-A14D-C21B90188714}">
      <dgm:prSet/>
      <dgm:spPr/>
      <dgm:t>
        <a:bodyPr/>
        <a:lstStyle/>
        <a:p>
          <a:endParaRPr lang="it-IT" sz="1200"/>
        </a:p>
      </dgm:t>
    </dgm:pt>
    <dgm:pt modelId="{0F5A7FFD-088C-42BA-B526-094ECD38E310}" type="sibTrans" cxnId="{1E83176A-A17C-4B8D-A14D-C21B90188714}">
      <dgm:prSet/>
      <dgm:spPr/>
      <dgm:t>
        <a:bodyPr/>
        <a:lstStyle/>
        <a:p>
          <a:endParaRPr lang="it-IT" sz="1200"/>
        </a:p>
      </dgm:t>
    </dgm:pt>
    <dgm:pt modelId="{047DB1E1-5327-4B04-B977-633E36693A4A}">
      <dgm:prSet phldrT="[Testo]" custT="1"/>
      <dgm:spPr/>
      <dgm:t>
        <a:bodyPr/>
        <a:lstStyle/>
        <a:p>
          <a:r>
            <a:rPr lang="it-IT" sz="1200" b="1" dirty="0"/>
            <a:t>Aree costiere lacuali</a:t>
          </a:r>
        </a:p>
      </dgm:t>
    </dgm:pt>
    <dgm:pt modelId="{B00FDB5B-22F0-438B-A6CB-5D7A21CC9908}" type="parTrans" cxnId="{CB27BA8D-9549-49F9-B818-95C659E1F3E2}">
      <dgm:prSet/>
      <dgm:spPr/>
      <dgm:t>
        <a:bodyPr/>
        <a:lstStyle/>
        <a:p>
          <a:endParaRPr lang="it-IT" sz="1200"/>
        </a:p>
      </dgm:t>
    </dgm:pt>
    <dgm:pt modelId="{98A06E41-5BCB-4F0D-BBC8-3088ED90254A}" type="sibTrans" cxnId="{CB27BA8D-9549-49F9-B818-95C659E1F3E2}">
      <dgm:prSet/>
      <dgm:spPr/>
      <dgm:t>
        <a:bodyPr/>
        <a:lstStyle/>
        <a:p>
          <a:endParaRPr lang="it-IT" sz="1200"/>
        </a:p>
      </dgm:t>
    </dgm:pt>
    <dgm:pt modelId="{1EE1E993-5ECE-416B-A70D-1DF1C6C8A61A}">
      <dgm:prSet phldrT="[Testo]" custT="1"/>
      <dgm:spPr/>
      <dgm:t>
        <a:bodyPr/>
        <a:lstStyle/>
        <a:p>
          <a:r>
            <a:rPr lang="it-IT" sz="1200" dirty="0"/>
            <a:t>Adeguamento degli strumenti urbanistici alla prima occasione utile</a:t>
          </a:r>
        </a:p>
      </dgm:t>
    </dgm:pt>
    <dgm:pt modelId="{897159DF-4F1B-42E6-BF1A-920140097741}" type="parTrans" cxnId="{553E87FF-72CC-4AC2-A27E-E88983619B03}">
      <dgm:prSet/>
      <dgm:spPr/>
      <dgm:t>
        <a:bodyPr/>
        <a:lstStyle/>
        <a:p>
          <a:endParaRPr lang="it-IT" sz="1200"/>
        </a:p>
      </dgm:t>
    </dgm:pt>
    <dgm:pt modelId="{B2347438-B06C-45B9-98E6-F7191194D5A5}" type="sibTrans" cxnId="{553E87FF-72CC-4AC2-A27E-E88983619B03}">
      <dgm:prSet/>
      <dgm:spPr/>
      <dgm:t>
        <a:bodyPr/>
        <a:lstStyle/>
        <a:p>
          <a:endParaRPr lang="it-IT" sz="1200"/>
        </a:p>
      </dgm:t>
    </dgm:pt>
    <dgm:pt modelId="{57BA82AF-89BE-4EB2-9785-A892A40A3198}">
      <dgm:prSet phldrT="[Testo]" custT="1"/>
      <dgm:spPr/>
      <dgm:t>
        <a:bodyPr/>
        <a:lstStyle/>
        <a:p>
          <a:r>
            <a:rPr lang="it-IT" sz="1200" dirty="0"/>
            <a:t> Verifica necessità di aggiornamento degli strumenti di pianificazione </a:t>
          </a:r>
          <a:r>
            <a:rPr lang="it-IT" sz="1200" dirty="0" smtClean="0"/>
            <a:t>dell’emergenza</a:t>
          </a:r>
          <a:endParaRPr lang="it-IT" sz="1200" dirty="0"/>
        </a:p>
      </dgm:t>
    </dgm:pt>
    <dgm:pt modelId="{A6AAE762-0D7A-4AD5-B081-1B1C09FCEEF8}" type="parTrans" cxnId="{9D05DBC3-9C23-4EA1-8D93-68C86E38BB72}">
      <dgm:prSet/>
      <dgm:spPr/>
      <dgm:t>
        <a:bodyPr/>
        <a:lstStyle/>
        <a:p>
          <a:endParaRPr lang="it-IT" sz="1200"/>
        </a:p>
      </dgm:t>
    </dgm:pt>
    <dgm:pt modelId="{7E43DAE3-32C2-43F0-BF57-716DE2239F5C}" type="sibTrans" cxnId="{9D05DBC3-9C23-4EA1-8D93-68C86E38BB72}">
      <dgm:prSet/>
      <dgm:spPr/>
      <dgm:t>
        <a:bodyPr/>
        <a:lstStyle/>
        <a:p>
          <a:endParaRPr lang="it-IT" sz="1200"/>
        </a:p>
      </dgm:t>
    </dgm:pt>
    <dgm:pt modelId="{B4ED77EA-C3B5-4992-84DC-6069CAAD5A11}">
      <dgm:prSet phldrT="[Testo]" custT="1"/>
      <dgm:spPr/>
      <dgm:t>
        <a:bodyPr/>
        <a:lstStyle/>
        <a:p>
          <a:r>
            <a:rPr lang="it-IT" sz="1200" dirty="0"/>
            <a:t>Applicazione delle norme da subito sulle aree a pericolosità e rischio</a:t>
          </a:r>
        </a:p>
      </dgm:t>
    </dgm:pt>
    <dgm:pt modelId="{5B5B5171-06B3-4F3B-8A31-226B687E82E3}" type="parTrans" cxnId="{4752CA09-6263-4DEF-A2E5-5BDA6D71F3F2}">
      <dgm:prSet/>
      <dgm:spPr/>
      <dgm:t>
        <a:bodyPr/>
        <a:lstStyle/>
        <a:p>
          <a:endParaRPr lang="it-IT" sz="1200"/>
        </a:p>
      </dgm:t>
    </dgm:pt>
    <dgm:pt modelId="{122E5771-B7EA-4789-AE63-AC501DE6140D}" type="sibTrans" cxnId="{4752CA09-6263-4DEF-A2E5-5BDA6D71F3F2}">
      <dgm:prSet/>
      <dgm:spPr/>
      <dgm:t>
        <a:bodyPr/>
        <a:lstStyle/>
        <a:p>
          <a:endParaRPr lang="it-IT" sz="1200"/>
        </a:p>
      </dgm:t>
    </dgm:pt>
    <dgm:pt modelId="{25F442BD-D36A-467A-8A47-E9D8D37380A9}">
      <dgm:prSet phldrT="[Testo]" custT="1"/>
      <dgm:spPr/>
      <dgm:t>
        <a:bodyPr/>
        <a:lstStyle/>
        <a:p>
          <a:r>
            <a:rPr lang="it-IT" sz="1200" dirty="0"/>
            <a:t>Coerenza con i PEC</a:t>
          </a:r>
        </a:p>
      </dgm:t>
    </dgm:pt>
    <dgm:pt modelId="{E08B68D4-468E-409C-B4AB-3C382100C4EB}" type="parTrans" cxnId="{24BFD67D-65E9-4A7B-8D6C-6EFAD808C18F}">
      <dgm:prSet/>
      <dgm:spPr/>
      <dgm:t>
        <a:bodyPr/>
        <a:lstStyle/>
        <a:p>
          <a:endParaRPr lang="it-IT" sz="1200"/>
        </a:p>
      </dgm:t>
    </dgm:pt>
    <dgm:pt modelId="{540F57DA-CF5F-4C01-8A64-709ECB77A271}" type="sibTrans" cxnId="{24BFD67D-65E9-4A7B-8D6C-6EFAD808C18F}">
      <dgm:prSet/>
      <dgm:spPr/>
      <dgm:t>
        <a:bodyPr/>
        <a:lstStyle/>
        <a:p>
          <a:endParaRPr lang="it-IT" sz="1200"/>
        </a:p>
      </dgm:t>
    </dgm:pt>
    <dgm:pt modelId="{87E8548F-02A9-45BD-9F60-078B7CCF1B8E}">
      <dgm:prSet phldrT="[Testo]" custT="1"/>
      <dgm:spPr/>
      <dgm:t>
        <a:bodyPr/>
        <a:lstStyle/>
        <a:p>
          <a:r>
            <a:rPr lang="it-IT" sz="1200" dirty="0" smtClean="0"/>
            <a:t>Coerenza con i PGT</a:t>
          </a:r>
          <a:endParaRPr lang="it-IT" sz="1200" dirty="0"/>
        </a:p>
      </dgm:t>
    </dgm:pt>
    <dgm:pt modelId="{26375429-9E48-40D0-84D5-903DBB71E922}" type="parTrans" cxnId="{2E7FD701-1CF9-4E10-A9CE-B4DB71D1464C}">
      <dgm:prSet/>
      <dgm:spPr/>
      <dgm:t>
        <a:bodyPr/>
        <a:lstStyle/>
        <a:p>
          <a:endParaRPr lang="it-IT" sz="1200"/>
        </a:p>
      </dgm:t>
    </dgm:pt>
    <dgm:pt modelId="{C20D26B0-BC09-4024-800E-F8872A0F7783}" type="sibTrans" cxnId="{2E7FD701-1CF9-4E10-A9CE-B4DB71D1464C}">
      <dgm:prSet/>
      <dgm:spPr/>
      <dgm:t>
        <a:bodyPr/>
        <a:lstStyle/>
        <a:p>
          <a:endParaRPr lang="it-IT" sz="1200"/>
        </a:p>
      </dgm:t>
    </dgm:pt>
    <dgm:pt modelId="{4E9FEE31-B4B7-44DE-AEE4-2D5259FF721D}">
      <dgm:prSet phldrT="[Testo]" custT="1"/>
      <dgm:spPr/>
      <dgm:t>
        <a:bodyPr/>
        <a:lstStyle/>
        <a:p>
          <a:endParaRPr lang="it-IT" sz="1200" dirty="0"/>
        </a:p>
      </dgm:t>
    </dgm:pt>
    <dgm:pt modelId="{6BE7C3AE-DB92-4525-9EB9-69C420322AC9}" type="parTrans" cxnId="{EB3EEB79-1C76-424A-B26D-3963C5572128}">
      <dgm:prSet/>
      <dgm:spPr/>
      <dgm:t>
        <a:bodyPr/>
        <a:lstStyle/>
        <a:p>
          <a:endParaRPr lang="it-IT" sz="1200"/>
        </a:p>
      </dgm:t>
    </dgm:pt>
    <dgm:pt modelId="{FE88AE22-B1E6-44D3-8C5D-E9D390292A60}" type="sibTrans" cxnId="{EB3EEB79-1C76-424A-B26D-3963C5572128}">
      <dgm:prSet/>
      <dgm:spPr/>
      <dgm:t>
        <a:bodyPr/>
        <a:lstStyle/>
        <a:p>
          <a:endParaRPr lang="it-IT" sz="1200"/>
        </a:p>
      </dgm:t>
    </dgm:pt>
    <dgm:pt modelId="{44865185-4AF5-492B-8BA3-B92B797C5384}">
      <dgm:prSet phldrT="[Testo]" custT="1"/>
      <dgm:spPr/>
      <dgm:t>
        <a:bodyPr/>
        <a:lstStyle/>
        <a:p>
          <a:endParaRPr lang="it-IT" sz="1200" dirty="0"/>
        </a:p>
      </dgm:t>
    </dgm:pt>
    <dgm:pt modelId="{3A170428-AF76-47AF-8915-1D24DC217E59}" type="parTrans" cxnId="{22F5889B-1E1D-4AAC-B85F-0103F49111E4}">
      <dgm:prSet/>
      <dgm:spPr/>
      <dgm:t>
        <a:bodyPr/>
        <a:lstStyle/>
        <a:p>
          <a:endParaRPr lang="it-IT" sz="1200"/>
        </a:p>
      </dgm:t>
    </dgm:pt>
    <dgm:pt modelId="{B273C099-65AB-40DE-8619-378174004F5F}" type="sibTrans" cxnId="{22F5889B-1E1D-4AAC-B85F-0103F49111E4}">
      <dgm:prSet/>
      <dgm:spPr/>
      <dgm:t>
        <a:bodyPr/>
        <a:lstStyle/>
        <a:p>
          <a:endParaRPr lang="it-IT" sz="1200"/>
        </a:p>
      </dgm:t>
    </dgm:pt>
    <dgm:pt modelId="{F8D624AF-6508-4B2D-ADDF-F19294BA0D07}">
      <dgm:prSet phldrT="[Testo]" custT="1"/>
      <dgm:spPr/>
      <dgm:t>
        <a:bodyPr/>
        <a:lstStyle/>
        <a:p>
          <a:endParaRPr lang="it-IT" sz="1200" dirty="0"/>
        </a:p>
      </dgm:t>
    </dgm:pt>
    <dgm:pt modelId="{54D790E1-4A9D-4DE6-B746-80611E7FBB87}" type="parTrans" cxnId="{E23FEEA4-B45E-4EA3-A44B-09B6873BCFBB}">
      <dgm:prSet/>
      <dgm:spPr/>
      <dgm:t>
        <a:bodyPr/>
        <a:lstStyle/>
        <a:p>
          <a:endParaRPr lang="it-IT" sz="1200"/>
        </a:p>
      </dgm:t>
    </dgm:pt>
    <dgm:pt modelId="{44A6E7FD-73A3-4C2B-919C-ED6CA7D17323}" type="sibTrans" cxnId="{E23FEEA4-B45E-4EA3-A44B-09B6873BCFBB}">
      <dgm:prSet/>
      <dgm:spPr/>
      <dgm:t>
        <a:bodyPr/>
        <a:lstStyle/>
        <a:p>
          <a:endParaRPr lang="it-IT" sz="1200"/>
        </a:p>
      </dgm:t>
    </dgm:pt>
    <dgm:pt modelId="{31761500-5262-413C-B749-866C915562C5}">
      <dgm:prSet phldrT="[Testo]" custT="1"/>
      <dgm:spPr/>
      <dgm:t>
        <a:bodyPr/>
        <a:lstStyle/>
        <a:p>
          <a:r>
            <a:rPr lang="it-IT" sz="1200" dirty="0"/>
            <a:t>Norme coerenti con PAI e l.r.12/2005 (art. 57)</a:t>
          </a:r>
        </a:p>
      </dgm:t>
    </dgm:pt>
    <dgm:pt modelId="{911D9C07-4BFF-4D69-9B9D-2B4FFBDE0726}" type="parTrans" cxnId="{35293B5C-9E9B-4C27-9B40-C7EA011AA6D3}">
      <dgm:prSet/>
      <dgm:spPr/>
      <dgm:t>
        <a:bodyPr/>
        <a:lstStyle/>
        <a:p>
          <a:endParaRPr lang="it-IT"/>
        </a:p>
      </dgm:t>
    </dgm:pt>
    <dgm:pt modelId="{C441F982-BB8F-41D5-B942-18299EA5D651}" type="sibTrans" cxnId="{35293B5C-9E9B-4C27-9B40-C7EA011AA6D3}">
      <dgm:prSet/>
      <dgm:spPr/>
      <dgm:t>
        <a:bodyPr/>
        <a:lstStyle/>
        <a:p>
          <a:endParaRPr lang="it-IT"/>
        </a:p>
      </dgm:t>
    </dgm:pt>
    <dgm:pt modelId="{621E1D73-8912-45BA-AF38-234092E2A843}">
      <dgm:prSet phldrT="[Testo]" custT="1"/>
      <dgm:spPr/>
      <dgm:t>
        <a:bodyPr/>
        <a:lstStyle/>
        <a:p>
          <a:r>
            <a:rPr lang="it-IT" sz="1200" dirty="0"/>
            <a:t>Valutazioni del rischio</a:t>
          </a:r>
        </a:p>
      </dgm:t>
    </dgm:pt>
    <dgm:pt modelId="{0EF7E227-1EDD-4292-B55D-8D895B4EED83}" type="parTrans" cxnId="{CDF144BD-2450-4B09-A90C-475A30530CCE}">
      <dgm:prSet/>
      <dgm:spPr/>
      <dgm:t>
        <a:bodyPr/>
        <a:lstStyle/>
        <a:p>
          <a:endParaRPr lang="it-IT"/>
        </a:p>
      </dgm:t>
    </dgm:pt>
    <dgm:pt modelId="{86DFFD74-67BA-40C0-8A07-550D37122D9F}" type="sibTrans" cxnId="{CDF144BD-2450-4B09-A90C-475A30530CCE}">
      <dgm:prSet/>
      <dgm:spPr/>
      <dgm:t>
        <a:bodyPr/>
        <a:lstStyle/>
        <a:p>
          <a:endParaRPr lang="it-IT"/>
        </a:p>
      </dgm:t>
    </dgm:pt>
    <dgm:pt modelId="{C537E7DA-9F26-469D-A628-1108A34BE88A}">
      <dgm:prSet phldrT="[Testo]" custT="1"/>
      <dgm:spPr/>
      <dgm:t>
        <a:bodyPr/>
        <a:lstStyle/>
        <a:p>
          <a:r>
            <a:rPr lang="it-IT" sz="1200" dirty="0"/>
            <a:t>Guidare le trasformazioni sull’esistente</a:t>
          </a:r>
        </a:p>
      </dgm:t>
    </dgm:pt>
    <dgm:pt modelId="{666C43AB-DC0B-42F4-8AE9-BC9C703A0591}" type="parTrans" cxnId="{9FB34B98-34C5-4CD0-84A7-0910D75F04D9}">
      <dgm:prSet/>
      <dgm:spPr/>
      <dgm:t>
        <a:bodyPr/>
        <a:lstStyle/>
        <a:p>
          <a:endParaRPr lang="it-IT"/>
        </a:p>
      </dgm:t>
    </dgm:pt>
    <dgm:pt modelId="{BA4BABAB-1785-42E3-A791-0B209F3C268B}" type="sibTrans" cxnId="{9FB34B98-34C5-4CD0-84A7-0910D75F04D9}">
      <dgm:prSet/>
      <dgm:spPr/>
      <dgm:t>
        <a:bodyPr/>
        <a:lstStyle/>
        <a:p>
          <a:endParaRPr lang="it-IT"/>
        </a:p>
      </dgm:t>
    </dgm:pt>
    <dgm:pt modelId="{1C82FB1B-2EF8-4989-B3DA-CD7431B17B08}">
      <dgm:prSet phldrT="[Testo]" custT="1"/>
      <dgm:spPr/>
      <dgm:t>
        <a:bodyPr/>
        <a:lstStyle/>
        <a:p>
          <a:r>
            <a:rPr lang="it-IT" sz="1200" dirty="0"/>
            <a:t>Necessità di messa in opera di interventi di </a:t>
          </a:r>
          <a:r>
            <a:rPr lang="it-IT" sz="1200" dirty="0" err="1"/>
            <a:t>flood</a:t>
          </a:r>
          <a:r>
            <a:rPr lang="it-IT" sz="1200" dirty="0"/>
            <a:t> </a:t>
          </a:r>
          <a:r>
            <a:rPr lang="it-IT" sz="1200" dirty="0" err="1"/>
            <a:t>proofing</a:t>
          </a:r>
          <a:endParaRPr lang="it-IT" sz="1200" dirty="0"/>
        </a:p>
      </dgm:t>
    </dgm:pt>
    <dgm:pt modelId="{74B8040D-E5B7-427C-A276-A6D28D506206}" type="parTrans" cxnId="{B136ED6A-CDA2-4850-8EE7-7985644F41D2}">
      <dgm:prSet/>
      <dgm:spPr/>
      <dgm:t>
        <a:bodyPr/>
        <a:lstStyle/>
        <a:p>
          <a:endParaRPr lang="it-IT"/>
        </a:p>
      </dgm:t>
    </dgm:pt>
    <dgm:pt modelId="{AB2FCC5E-E72F-466A-8E4B-E84D87400032}" type="sibTrans" cxnId="{B136ED6A-CDA2-4850-8EE7-7985644F41D2}">
      <dgm:prSet/>
      <dgm:spPr/>
      <dgm:t>
        <a:bodyPr/>
        <a:lstStyle/>
        <a:p>
          <a:endParaRPr lang="it-IT"/>
        </a:p>
      </dgm:t>
    </dgm:pt>
    <dgm:pt modelId="{633B2629-1CB0-42B5-B757-115BFD7DC043}">
      <dgm:prSet phldrT="[Testo]" custT="1"/>
      <dgm:spPr/>
      <dgm:t>
        <a:bodyPr/>
        <a:lstStyle/>
        <a:p>
          <a:r>
            <a:rPr lang="it-IT" sz="1200" dirty="0" smtClean="0"/>
            <a:t>Aggiornamento coerente con il PGRA</a:t>
          </a:r>
          <a:endParaRPr lang="it-IT" sz="1200" dirty="0"/>
        </a:p>
      </dgm:t>
    </dgm:pt>
    <dgm:pt modelId="{4E544547-47C4-4586-872E-866AAB3CB471}" type="parTrans" cxnId="{E572F191-483B-43FF-BEDF-81ECCB3531E2}">
      <dgm:prSet/>
      <dgm:spPr/>
      <dgm:t>
        <a:bodyPr/>
        <a:lstStyle/>
        <a:p>
          <a:endParaRPr lang="it-IT"/>
        </a:p>
      </dgm:t>
    </dgm:pt>
    <dgm:pt modelId="{871DEAB9-589E-4F7B-BEEA-EB5982576E05}" type="sibTrans" cxnId="{E572F191-483B-43FF-BEDF-81ECCB3531E2}">
      <dgm:prSet/>
      <dgm:spPr/>
      <dgm:t>
        <a:bodyPr/>
        <a:lstStyle/>
        <a:p>
          <a:endParaRPr lang="it-IT"/>
        </a:p>
      </dgm:t>
    </dgm:pt>
    <dgm:pt modelId="{0D7A597C-BEA6-45BA-B9EC-7BC42D314490}">
      <dgm:prSet phldrT="[Testo]" custT="1"/>
      <dgm:spPr/>
      <dgm:t>
        <a:bodyPr/>
        <a:lstStyle/>
        <a:p>
          <a:r>
            <a:rPr lang="it-IT" sz="1200" dirty="0" smtClean="0"/>
            <a:t>Aggiornamento PEC </a:t>
          </a:r>
          <a:endParaRPr lang="it-IT" sz="1200" dirty="0"/>
        </a:p>
      </dgm:t>
    </dgm:pt>
    <dgm:pt modelId="{DC1BF1AE-3DF8-4625-AF92-31AF2AC1429D}" type="parTrans" cxnId="{D08FF253-422E-4B58-A5CC-E0780483FDD1}">
      <dgm:prSet/>
      <dgm:spPr/>
      <dgm:t>
        <a:bodyPr/>
        <a:lstStyle/>
        <a:p>
          <a:endParaRPr lang="it-IT"/>
        </a:p>
      </dgm:t>
    </dgm:pt>
    <dgm:pt modelId="{9D84E364-5142-4A9C-848C-9B1A276F59BF}" type="sibTrans" cxnId="{D08FF253-422E-4B58-A5CC-E0780483FDD1}">
      <dgm:prSet/>
      <dgm:spPr/>
      <dgm:t>
        <a:bodyPr/>
        <a:lstStyle/>
        <a:p>
          <a:endParaRPr lang="it-IT"/>
        </a:p>
      </dgm:t>
    </dgm:pt>
    <dgm:pt modelId="{716C2F53-3972-4E16-B18A-7BF1F07B5738}" type="pres">
      <dgm:prSet presAssocID="{D2969ABB-774E-41DF-B03D-1FC2E5C34B8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71B79BF9-90BB-4630-8A8D-5CE60FE33452}" type="pres">
      <dgm:prSet presAssocID="{7C3DDE7D-5813-46E8-8B0C-D900AA27AF7A}" presName="composite" presStyleCnt="0"/>
      <dgm:spPr/>
    </dgm:pt>
    <dgm:pt modelId="{607FF09E-9941-4109-8830-9EDAE511D176}" type="pres">
      <dgm:prSet presAssocID="{7C3DDE7D-5813-46E8-8B0C-D900AA27AF7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6E6EE2C-260D-4F0B-8588-D5721DC4D04B}" type="pres">
      <dgm:prSet presAssocID="{7C3DDE7D-5813-46E8-8B0C-D900AA27AF7A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B3ADECD7-EE65-4A7F-BDD2-47543EE3927A}" type="pres">
      <dgm:prSet presAssocID="{000090C9-7FD4-4FDF-A879-AF44F1935AB8}" presName="space" presStyleCnt="0"/>
      <dgm:spPr/>
    </dgm:pt>
    <dgm:pt modelId="{EEC1A641-23E0-4802-BA3A-626B5820C9BD}" type="pres">
      <dgm:prSet presAssocID="{D4270748-F072-403F-AE41-85E1767AEE8E}" presName="composite" presStyleCnt="0"/>
      <dgm:spPr/>
    </dgm:pt>
    <dgm:pt modelId="{04D47D6D-0920-4E7A-B033-CA59E6944C00}" type="pres">
      <dgm:prSet presAssocID="{D4270748-F072-403F-AE41-85E1767AEE8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3F5256F-7BB7-4964-B7C5-ADF466A82194}" type="pres">
      <dgm:prSet presAssocID="{D4270748-F072-403F-AE41-85E1767AEE8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6AE51B6-01A1-4D7C-B9CA-86F9DF62029B}" type="pres">
      <dgm:prSet presAssocID="{F08F9CA9-E493-42D8-AE0C-DD3DA06D4E11}" presName="space" presStyleCnt="0"/>
      <dgm:spPr/>
    </dgm:pt>
    <dgm:pt modelId="{1C0BF432-0759-4386-81D2-E84C3743FF47}" type="pres">
      <dgm:prSet presAssocID="{B9273E36-B6FD-430E-B44A-A7D18104C2D9}" presName="composite" presStyleCnt="0"/>
      <dgm:spPr/>
    </dgm:pt>
    <dgm:pt modelId="{08725865-E48C-4ADF-8DCF-E3AEBE9158A3}" type="pres">
      <dgm:prSet presAssocID="{B9273E36-B6FD-430E-B44A-A7D18104C2D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A92FFA6-B0E0-49A4-8605-D1BBA54EAED5}" type="pres">
      <dgm:prSet presAssocID="{B9273E36-B6FD-430E-B44A-A7D18104C2D9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FDF1D8A-B026-4142-AC12-1767B2BCD09E}" type="pres">
      <dgm:prSet presAssocID="{A801203B-5E76-4F1C-B9B4-A6EBF1304364}" presName="space" presStyleCnt="0"/>
      <dgm:spPr/>
    </dgm:pt>
    <dgm:pt modelId="{7998BE64-AFF9-46A6-8278-91D5E4CD1D81}" type="pres">
      <dgm:prSet presAssocID="{F4412EE3-A99B-4D1E-9597-174A75A747E1}" presName="composite" presStyleCnt="0"/>
      <dgm:spPr/>
    </dgm:pt>
    <dgm:pt modelId="{2AFF476B-8C1A-4282-8ABA-172D9EC6556E}" type="pres">
      <dgm:prSet presAssocID="{F4412EE3-A99B-4D1E-9597-174A75A747E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EAA1F27-EB79-4648-82DB-C4292F9F1261}" type="pres">
      <dgm:prSet presAssocID="{F4412EE3-A99B-4D1E-9597-174A75A747E1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E5EB8FA2-9530-488E-8B71-55B878C7E4AC}" type="presOf" srcId="{D4270748-F072-403F-AE41-85E1767AEE8E}" destId="{04D47D6D-0920-4E7A-B033-CA59E6944C00}" srcOrd="0" destOrd="0" presId="urn:microsoft.com/office/officeart/2005/8/layout/hList1"/>
    <dgm:cxn modelId="{1E83176A-A17C-4B8D-A14D-C21B90188714}" srcId="{038B256A-175F-4A51-AD3F-16EF19F9A6F8}" destId="{DB7B6106-AD93-48EB-941F-4E88AEFDB7B6}" srcOrd="1" destOrd="0" parTransId="{A3090198-9792-4A67-B5DD-7A769FD231A7}" sibTransId="{0F5A7FFD-088C-42BA-B526-094ECD38E310}"/>
    <dgm:cxn modelId="{42E95CA5-C480-4618-8A08-26459640D591}" type="presOf" srcId="{7C3DDE7D-5813-46E8-8B0C-D900AA27AF7A}" destId="{607FF09E-9941-4109-8830-9EDAE511D176}" srcOrd="0" destOrd="0" presId="urn:microsoft.com/office/officeart/2005/8/layout/hList1"/>
    <dgm:cxn modelId="{2E7FD701-1CF9-4E10-A9CE-B4DB71D1464C}" srcId="{F4412EE3-A99B-4D1E-9597-174A75A747E1}" destId="{87E8548F-02A9-45BD-9F60-078B7CCF1B8E}" srcOrd="4" destOrd="0" parTransId="{26375429-9E48-40D0-84D5-903DBB71E922}" sibTransId="{C20D26B0-BC09-4024-800E-F8872A0F7783}"/>
    <dgm:cxn modelId="{87FC4493-6999-4C80-8440-AC839E9B6273}" type="presOf" srcId="{06561196-85A6-4F9B-958D-2B49EC8EB57B}" destId="{5A92FFA6-B0E0-49A4-8605-D1BBA54EAED5}" srcOrd="0" destOrd="0" presId="urn:microsoft.com/office/officeart/2005/8/layout/hList1"/>
    <dgm:cxn modelId="{B136ED6A-CDA2-4850-8EE7-7985644F41D2}" srcId="{621E1D73-8912-45BA-AF38-234092E2A843}" destId="{1C82FB1B-2EF8-4989-B3DA-CD7431B17B08}" srcOrd="1" destOrd="0" parTransId="{74B8040D-E5B7-427C-A276-A6D28D506206}" sibTransId="{AB2FCC5E-E72F-466A-8E4B-E84D87400032}"/>
    <dgm:cxn modelId="{6D4FB5C0-BCD3-4A5E-A64F-86FDAEF14B49}" type="presOf" srcId="{B4ED77EA-C3B5-4992-84DC-6069CAAD5A11}" destId="{5A92FFA6-B0E0-49A4-8605-D1BBA54EAED5}" srcOrd="0" destOrd="1" presId="urn:microsoft.com/office/officeart/2005/8/layout/hList1"/>
    <dgm:cxn modelId="{DDB72479-1154-42C5-895A-CC064A5A800D}" srcId="{B9273E36-B6FD-430E-B44A-A7D18104C2D9}" destId="{06561196-85A6-4F9B-958D-2B49EC8EB57B}" srcOrd="0" destOrd="0" parTransId="{62A82D14-AC09-45B5-87A2-2CFF1BEEDDEF}" sibTransId="{4506688F-551E-4262-A397-2E4762C4B673}"/>
    <dgm:cxn modelId="{75FB2B0E-E6B4-4CE0-93C6-A745EAF4C951}" srcId="{31761500-5262-413C-B749-866C915562C5}" destId="{7A096A1B-ED9F-4878-B2C3-056CCA56F09C}" srcOrd="0" destOrd="0" parTransId="{00ABF779-A43C-48B8-9B04-A50AD1EDD354}" sibTransId="{1BB94C10-818A-4420-911D-005A3BBB0324}"/>
    <dgm:cxn modelId="{EB3EEB79-1C76-424A-B26D-3963C5572128}" srcId="{F4412EE3-A99B-4D1E-9597-174A75A747E1}" destId="{4E9FEE31-B4B7-44DE-AEE4-2D5259FF721D}" srcOrd="2" destOrd="0" parTransId="{6BE7C3AE-DB92-4525-9EB9-69C420322AC9}" sibTransId="{FE88AE22-B1E6-44D3-8C5D-E9D390292A60}"/>
    <dgm:cxn modelId="{9403734D-AF09-4BFF-8276-E7A026DD4606}" type="presOf" srcId="{87E8548F-02A9-45BD-9F60-078B7CCF1B8E}" destId="{8EAA1F27-EB79-4648-82DB-C4292F9F1261}" srcOrd="0" destOrd="4" presId="urn:microsoft.com/office/officeart/2005/8/layout/hList1"/>
    <dgm:cxn modelId="{D24BAAB1-E4C2-4A93-90E0-1A1879BDB8B3}" type="presOf" srcId="{F4412EE3-A99B-4D1E-9597-174A75A747E1}" destId="{2AFF476B-8C1A-4282-8ABA-172D9EC6556E}" srcOrd="0" destOrd="0" presId="urn:microsoft.com/office/officeart/2005/8/layout/hList1"/>
    <dgm:cxn modelId="{938919FB-8DB6-485A-AB46-C9167AB4FAA1}" type="presOf" srcId="{038B256A-175F-4A51-AD3F-16EF19F9A6F8}" destId="{86E6EE2C-260D-4F0B-8588-D5721DC4D04B}" srcOrd="0" destOrd="3" presId="urn:microsoft.com/office/officeart/2005/8/layout/hList1"/>
    <dgm:cxn modelId="{F02990DD-7AD7-40E4-A0C4-00BBB2F8641A}" type="presOf" srcId="{1EE1E993-5ECE-416B-A70D-1DF1C6C8A61A}" destId="{5A92FFA6-B0E0-49A4-8605-D1BBA54EAED5}" srcOrd="0" destOrd="2" presId="urn:microsoft.com/office/officeart/2005/8/layout/hList1"/>
    <dgm:cxn modelId="{9FB34B98-34C5-4CD0-84A7-0910D75F04D9}" srcId="{621E1D73-8912-45BA-AF38-234092E2A843}" destId="{C537E7DA-9F26-469D-A628-1108A34BE88A}" srcOrd="0" destOrd="0" parTransId="{666C43AB-DC0B-42F4-8AE9-BC9C703A0591}" sibTransId="{BA4BABAB-1785-42E3-A791-0B209F3C268B}"/>
    <dgm:cxn modelId="{66429EEC-F83F-45C3-B8FF-653DB26A7241}" srcId="{D2969ABB-774E-41DF-B03D-1FC2E5C34B83}" destId="{F4412EE3-A99B-4D1E-9597-174A75A747E1}" srcOrd="3" destOrd="0" parTransId="{9CC4867F-0EAE-4079-BCB6-BCEC3025F897}" sibTransId="{12D498DE-3E8C-44B8-9AD6-3119688D4D95}"/>
    <dgm:cxn modelId="{8237953D-440E-4DAB-899B-8C4B4F188EAD}" type="presOf" srcId="{B771DF9A-1972-47BB-A34C-95F4814A6A0B}" destId="{86E6EE2C-260D-4F0B-8588-D5721DC4D04B}" srcOrd="0" destOrd="2" presId="urn:microsoft.com/office/officeart/2005/8/layout/hList1"/>
    <dgm:cxn modelId="{0437F6FC-B81E-4B4E-AEC0-26D0127D9317}" srcId="{D2969ABB-774E-41DF-B03D-1FC2E5C34B83}" destId="{D4270748-F072-403F-AE41-85E1767AEE8E}" srcOrd="1" destOrd="0" parTransId="{CC7392C3-BEEE-4D68-883D-A26BB6AC741D}" sibTransId="{F08F9CA9-E493-42D8-AE0C-DD3DA06D4E11}"/>
    <dgm:cxn modelId="{6FC9B422-F6AB-493F-8F21-5454A55B77C7}" type="presOf" srcId="{0D7A597C-BEA6-45BA-B9EC-7BC42D314490}" destId="{53F5256F-7BB7-4964-B7C5-ADF466A82194}" srcOrd="0" destOrd="4" presId="urn:microsoft.com/office/officeart/2005/8/layout/hList1"/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4072A6A3-ADB5-480B-AF43-A2A609E69DCC}" type="presOf" srcId="{DB7B6106-AD93-48EB-941F-4E88AEFDB7B6}" destId="{86E6EE2C-260D-4F0B-8588-D5721DC4D04B}" srcOrd="0" destOrd="5" presId="urn:microsoft.com/office/officeart/2005/8/layout/hList1"/>
    <dgm:cxn modelId="{965178F2-19D2-4CEB-9B7C-C48BDA221E1A}" type="presOf" srcId="{6A5339B4-B053-40FB-B37A-9758B4C0F133}" destId="{53F5256F-7BB7-4964-B7C5-ADF466A82194}" srcOrd="0" destOrd="0" presId="urn:microsoft.com/office/officeart/2005/8/layout/hList1"/>
    <dgm:cxn modelId="{4752CA09-6263-4DEF-A2E5-5BDA6D71F3F2}" srcId="{B9273E36-B6FD-430E-B44A-A7D18104C2D9}" destId="{B4ED77EA-C3B5-4992-84DC-6069CAAD5A11}" srcOrd="1" destOrd="0" parTransId="{5B5B5171-06B3-4F3B-8A31-226B687E82E3}" sibTransId="{122E5771-B7EA-4789-AE63-AC501DE6140D}"/>
    <dgm:cxn modelId="{332628F5-DD1D-4E5F-AEED-C0522E4A1095}" type="presOf" srcId="{7A096A1B-ED9F-4878-B2C3-056CCA56F09C}" destId="{86E6EE2C-260D-4F0B-8588-D5721DC4D04B}" srcOrd="0" destOrd="1" presId="urn:microsoft.com/office/officeart/2005/8/layout/hList1"/>
    <dgm:cxn modelId="{668C69F2-4DF7-49B5-B95C-2D16EC570D30}" type="presOf" srcId="{31761500-5262-413C-B749-866C915562C5}" destId="{86E6EE2C-260D-4F0B-8588-D5721DC4D04B}" srcOrd="0" destOrd="0" presId="urn:microsoft.com/office/officeart/2005/8/layout/hList1"/>
    <dgm:cxn modelId="{B7ACC877-2728-444F-B327-40913F225A40}" type="presOf" srcId="{F8D624AF-6508-4B2D-ADDF-F19294BA0D07}" destId="{8EAA1F27-EB79-4648-82DB-C4292F9F1261}" srcOrd="0" destOrd="3" presId="urn:microsoft.com/office/officeart/2005/8/layout/hList1"/>
    <dgm:cxn modelId="{553E87FF-72CC-4AC2-A27E-E88983619B03}" srcId="{B9273E36-B6FD-430E-B44A-A7D18104C2D9}" destId="{1EE1E993-5ECE-416B-A70D-1DF1C6C8A61A}" srcOrd="2" destOrd="0" parTransId="{897159DF-4F1B-42E6-BF1A-920140097741}" sibTransId="{B2347438-B06C-45B9-98E6-F7191194D5A5}"/>
    <dgm:cxn modelId="{E23FEEA4-B45E-4EA3-A44B-09B6873BCFBB}" srcId="{F4412EE3-A99B-4D1E-9597-174A75A747E1}" destId="{F8D624AF-6508-4B2D-ADDF-F19294BA0D07}" srcOrd="3" destOrd="0" parTransId="{54D790E1-4A9D-4DE6-B746-80611E7FBB87}" sibTransId="{44A6E7FD-73A3-4C2B-919C-ED6CA7D17323}"/>
    <dgm:cxn modelId="{E572F191-483B-43FF-BEDF-81ECCB3531E2}" srcId="{F4412EE3-A99B-4D1E-9597-174A75A747E1}" destId="{633B2629-1CB0-42B5-B757-115BFD7DC043}" srcOrd="1" destOrd="0" parTransId="{4E544547-47C4-4586-872E-866AAB3CB471}" sibTransId="{871DEAB9-589E-4F7B-BEEA-EB5982576E05}"/>
    <dgm:cxn modelId="{3801B356-BE67-4D6C-BE91-2B60ECD18395}" srcId="{038B256A-175F-4A51-AD3F-16EF19F9A6F8}" destId="{296F3FCF-1B25-40FD-A22E-58813807618D}" srcOrd="0" destOrd="0" parTransId="{45BDD502-BC3A-4D98-9FF9-1A3E490882C7}" sibTransId="{41F5D26D-352F-4E1E-B49C-D2F75691A812}"/>
    <dgm:cxn modelId="{645A0769-0C3C-4CBC-8A07-2D99A8F8A597}" srcId="{D4270748-F072-403F-AE41-85E1767AEE8E}" destId="{6A5339B4-B053-40FB-B37A-9758B4C0F133}" srcOrd="0" destOrd="0" parTransId="{ED750CB9-4BB1-4114-BC7B-47A64F96F888}" sibTransId="{EEF20CAF-B844-41A5-89FD-825CBBBC62DE}"/>
    <dgm:cxn modelId="{62EEB116-3D44-4373-8B56-5F7F371E9052}" type="presOf" srcId="{44865185-4AF5-492B-8BA3-B92B797C5384}" destId="{5A92FFA6-B0E0-49A4-8605-D1BBA54EAED5}" srcOrd="0" destOrd="3" presId="urn:microsoft.com/office/officeart/2005/8/layout/hList1"/>
    <dgm:cxn modelId="{E0054CF4-8B6B-49CC-85A7-D8ADDAEC48AE}" type="presOf" srcId="{047DB1E1-5327-4B04-B977-633E36693A4A}" destId="{86E6EE2C-260D-4F0B-8588-D5721DC4D04B}" srcOrd="0" destOrd="6" presId="urn:microsoft.com/office/officeart/2005/8/layout/hList1"/>
    <dgm:cxn modelId="{78FA0D4D-53A0-4169-B29C-87E7DA7DD64A}" type="presOf" srcId="{296F3FCF-1B25-40FD-A22E-58813807618D}" destId="{86E6EE2C-260D-4F0B-8588-D5721DC4D04B}" srcOrd="0" destOrd="4" presId="urn:microsoft.com/office/officeart/2005/8/layout/hList1"/>
    <dgm:cxn modelId="{B67FB507-4B2C-4402-8EA2-BB35B6A18882}" type="presOf" srcId="{D2969ABB-774E-41DF-B03D-1FC2E5C34B83}" destId="{716C2F53-3972-4E16-B18A-7BF1F07B5738}" srcOrd="0" destOrd="0" presId="urn:microsoft.com/office/officeart/2005/8/layout/hList1"/>
    <dgm:cxn modelId="{7DEDB21D-C87A-451D-99CE-EBAFC1BD3818}" type="presOf" srcId="{B9273E36-B6FD-430E-B44A-A7D18104C2D9}" destId="{08725865-E48C-4ADF-8DCF-E3AEBE9158A3}" srcOrd="0" destOrd="0" presId="urn:microsoft.com/office/officeart/2005/8/layout/hList1"/>
    <dgm:cxn modelId="{35293B5C-9E9B-4C27-9B40-C7EA011AA6D3}" srcId="{7C3DDE7D-5813-46E8-8B0C-D900AA27AF7A}" destId="{31761500-5262-413C-B749-866C915562C5}" srcOrd="0" destOrd="0" parTransId="{911D9C07-4BFF-4D69-9B9D-2B4FFBDE0726}" sibTransId="{C441F982-BB8F-41D5-B942-18299EA5D651}"/>
    <dgm:cxn modelId="{CB27BA8D-9549-49F9-B818-95C659E1F3E2}" srcId="{31761500-5262-413C-B749-866C915562C5}" destId="{047DB1E1-5327-4B04-B977-633E36693A4A}" srcOrd="3" destOrd="0" parTransId="{B00FDB5B-22F0-438B-A6CB-5D7A21CC9908}" sibTransId="{98A06E41-5BCB-4F0D-BBC8-3088ED90254A}"/>
    <dgm:cxn modelId="{A6FC8200-CAFE-46C9-83F8-D7D6360A37D1}" type="presOf" srcId="{57BA82AF-89BE-4EB2-9785-A892A40A3198}" destId="{8EAA1F27-EB79-4648-82DB-C4292F9F1261}" srcOrd="0" destOrd="0" presId="urn:microsoft.com/office/officeart/2005/8/layout/hList1"/>
    <dgm:cxn modelId="{9D05DBC3-9C23-4EA1-8D93-68C86E38BB72}" srcId="{F4412EE3-A99B-4D1E-9597-174A75A747E1}" destId="{57BA82AF-89BE-4EB2-9785-A892A40A3198}" srcOrd="0" destOrd="0" parTransId="{A6AAE762-0D7A-4AD5-B081-1B1C09FCEEF8}" sibTransId="{7E43DAE3-32C2-43F0-BF57-716DE2239F5C}"/>
    <dgm:cxn modelId="{24BFD67D-65E9-4A7B-8D6C-6EFAD808C18F}" srcId="{B9273E36-B6FD-430E-B44A-A7D18104C2D9}" destId="{25F442BD-D36A-467A-8A47-E9D8D37380A9}" srcOrd="4" destOrd="0" parTransId="{E08B68D4-468E-409C-B4AB-3C382100C4EB}" sibTransId="{540F57DA-CF5F-4C01-8A64-709ECB77A271}"/>
    <dgm:cxn modelId="{D08FF253-422E-4B58-A5CC-E0780483FDD1}" srcId="{621E1D73-8912-45BA-AF38-234092E2A843}" destId="{0D7A597C-BEA6-45BA-B9EC-7BC42D314490}" srcOrd="2" destOrd="0" parTransId="{DC1BF1AE-3DF8-4625-AF92-31AF2AC1429D}" sibTransId="{9D84E364-5142-4A9C-848C-9B1A276F59BF}"/>
    <dgm:cxn modelId="{881114BC-AAA4-4E9F-8780-FA70618C440D}" type="presOf" srcId="{633B2629-1CB0-42B5-B757-115BFD7DC043}" destId="{8EAA1F27-EB79-4648-82DB-C4292F9F1261}" srcOrd="0" destOrd="1" presId="urn:microsoft.com/office/officeart/2005/8/layout/hList1"/>
    <dgm:cxn modelId="{6712D4A3-FE32-4CDA-91EC-B4CAD5F5AC52}" srcId="{D2969ABB-774E-41DF-B03D-1FC2E5C34B83}" destId="{B9273E36-B6FD-430E-B44A-A7D18104C2D9}" srcOrd="2" destOrd="0" parTransId="{D55428E1-FA07-4A5D-951F-FE6A9C27AC70}" sibTransId="{A801203B-5E76-4F1C-B9B4-A6EBF1304364}"/>
    <dgm:cxn modelId="{CDF144BD-2450-4B09-A90C-475A30530CCE}" srcId="{6A5339B4-B053-40FB-B37A-9758B4C0F133}" destId="{621E1D73-8912-45BA-AF38-234092E2A843}" srcOrd="0" destOrd="0" parTransId="{0EF7E227-1EDD-4292-B55D-8D895B4EED83}" sibTransId="{86DFFD74-67BA-40C0-8A07-550D37122D9F}"/>
    <dgm:cxn modelId="{22F5889B-1E1D-4AAC-B85F-0103F49111E4}" srcId="{B9273E36-B6FD-430E-B44A-A7D18104C2D9}" destId="{44865185-4AF5-492B-8BA3-B92B797C5384}" srcOrd="3" destOrd="0" parTransId="{3A170428-AF76-47AF-8915-1D24DC217E59}" sibTransId="{B273C099-65AB-40DE-8619-378174004F5F}"/>
    <dgm:cxn modelId="{0DDACF92-1A86-4BDA-BD65-3EF2BD6C2F70}" srcId="{31761500-5262-413C-B749-866C915562C5}" destId="{038B256A-175F-4A51-AD3F-16EF19F9A6F8}" srcOrd="2" destOrd="0" parTransId="{BEF0B30D-5E83-4908-9519-823C5C5B5489}" sibTransId="{E274209D-C082-4634-86AB-E683E84F072A}"/>
    <dgm:cxn modelId="{58AE6968-9443-4E13-971E-DA17B868A852}" type="presOf" srcId="{25F442BD-D36A-467A-8A47-E9D8D37380A9}" destId="{5A92FFA6-B0E0-49A4-8605-D1BBA54EAED5}" srcOrd="0" destOrd="4" presId="urn:microsoft.com/office/officeart/2005/8/layout/hList1"/>
    <dgm:cxn modelId="{B114D9F3-CBE1-4626-9073-6D2112C8B9BA}" type="presOf" srcId="{621E1D73-8912-45BA-AF38-234092E2A843}" destId="{53F5256F-7BB7-4964-B7C5-ADF466A82194}" srcOrd="0" destOrd="1" presId="urn:microsoft.com/office/officeart/2005/8/layout/hList1"/>
    <dgm:cxn modelId="{583846DE-5F56-4E0C-A6A1-EA88BE3B4879}" type="presOf" srcId="{1C82FB1B-2EF8-4989-B3DA-CD7431B17B08}" destId="{53F5256F-7BB7-4964-B7C5-ADF466A82194}" srcOrd="0" destOrd="3" presId="urn:microsoft.com/office/officeart/2005/8/layout/hList1"/>
    <dgm:cxn modelId="{070FEC11-7792-4348-B192-E9DA93F7583D}" type="presOf" srcId="{C537E7DA-9F26-469D-A628-1108A34BE88A}" destId="{53F5256F-7BB7-4964-B7C5-ADF466A82194}" srcOrd="0" destOrd="2" presId="urn:microsoft.com/office/officeart/2005/8/layout/hList1"/>
    <dgm:cxn modelId="{E229688B-6598-43FF-BA68-A9D3EDEDE092}" type="presOf" srcId="{4E9FEE31-B4B7-44DE-AEE4-2D5259FF721D}" destId="{8EAA1F27-EB79-4648-82DB-C4292F9F1261}" srcOrd="0" destOrd="2" presId="urn:microsoft.com/office/officeart/2005/8/layout/hList1"/>
    <dgm:cxn modelId="{0006C8A7-CA1B-44FE-A407-27B93CF446F2}" srcId="{31761500-5262-413C-B749-866C915562C5}" destId="{B771DF9A-1972-47BB-A34C-95F4814A6A0B}" srcOrd="1" destOrd="0" parTransId="{14B68C07-5D53-45D5-8F37-34C5D00FBA3A}" sibTransId="{E691EF09-AE83-4FF1-B366-53C9AE7FF601}"/>
    <dgm:cxn modelId="{00FE9A76-2622-497F-BA89-3125621E3384}" type="presParOf" srcId="{716C2F53-3972-4E16-B18A-7BF1F07B5738}" destId="{71B79BF9-90BB-4630-8A8D-5CE60FE33452}" srcOrd="0" destOrd="0" presId="urn:microsoft.com/office/officeart/2005/8/layout/hList1"/>
    <dgm:cxn modelId="{7BCCB41A-B66C-486D-A589-8D42C6CB11AD}" type="presParOf" srcId="{71B79BF9-90BB-4630-8A8D-5CE60FE33452}" destId="{607FF09E-9941-4109-8830-9EDAE511D176}" srcOrd="0" destOrd="0" presId="urn:microsoft.com/office/officeart/2005/8/layout/hList1"/>
    <dgm:cxn modelId="{2065F431-B979-4EA2-B0FE-7AAB622F0872}" type="presParOf" srcId="{71B79BF9-90BB-4630-8A8D-5CE60FE33452}" destId="{86E6EE2C-260D-4F0B-8588-D5721DC4D04B}" srcOrd="1" destOrd="0" presId="urn:microsoft.com/office/officeart/2005/8/layout/hList1"/>
    <dgm:cxn modelId="{E9D53761-67ED-4EBD-ACC8-8688FF7E48EA}" type="presParOf" srcId="{716C2F53-3972-4E16-B18A-7BF1F07B5738}" destId="{B3ADECD7-EE65-4A7F-BDD2-47543EE3927A}" srcOrd="1" destOrd="0" presId="urn:microsoft.com/office/officeart/2005/8/layout/hList1"/>
    <dgm:cxn modelId="{86FB9EA3-62C9-4B9A-9723-CB0CB609E663}" type="presParOf" srcId="{716C2F53-3972-4E16-B18A-7BF1F07B5738}" destId="{EEC1A641-23E0-4802-BA3A-626B5820C9BD}" srcOrd="2" destOrd="0" presId="urn:microsoft.com/office/officeart/2005/8/layout/hList1"/>
    <dgm:cxn modelId="{F0B950D8-9422-4D99-BB7F-3D26DE87CAD5}" type="presParOf" srcId="{EEC1A641-23E0-4802-BA3A-626B5820C9BD}" destId="{04D47D6D-0920-4E7A-B033-CA59E6944C00}" srcOrd="0" destOrd="0" presId="urn:microsoft.com/office/officeart/2005/8/layout/hList1"/>
    <dgm:cxn modelId="{C5074842-649B-48D5-9E1B-28C3CA10E85F}" type="presParOf" srcId="{EEC1A641-23E0-4802-BA3A-626B5820C9BD}" destId="{53F5256F-7BB7-4964-B7C5-ADF466A82194}" srcOrd="1" destOrd="0" presId="urn:microsoft.com/office/officeart/2005/8/layout/hList1"/>
    <dgm:cxn modelId="{CF477976-272E-415B-8E3D-5EB451C48121}" type="presParOf" srcId="{716C2F53-3972-4E16-B18A-7BF1F07B5738}" destId="{06AE51B6-01A1-4D7C-B9CA-86F9DF62029B}" srcOrd="3" destOrd="0" presId="urn:microsoft.com/office/officeart/2005/8/layout/hList1"/>
    <dgm:cxn modelId="{49339848-DC71-4AAF-884D-84A4215A944A}" type="presParOf" srcId="{716C2F53-3972-4E16-B18A-7BF1F07B5738}" destId="{1C0BF432-0759-4386-81D2-E84C3743FF47}" srcOrd="4" destOrd="0" presId="urn:microsoft.com/office/officeart/2005/8/layout/hList1"/>
    <dgm:cxn modelId="{8E2F2E0D-860D-4CAA-AB70-75CEF6914C5A}" type="presParOf" srcId="{1C0BF432-0759-4386-81D2-E84C3743FF47}" destId="{08725865-E48C-4ADF-8DCF-E3AEBE9158A3}" srcOrd="0" destOrd="0" presId="urn:microsoft.com/office/officeart/2005/8/layout/hList1"/>
    <dgm:cxn modelId="{A16C7385-BA28-4C83-BCD0-D6D34ACE32C3}" type="presParOf" srcId="{1C0BF432-0759-4386-81D2-E84C3743FF47}" destId="{5A92FFA6-B0E0-49A4-8605-D1BBA54EAED5}" srcOrd="1" destOrd="0" presId="urn:microsoft.com/office/officeart/2005/8/layout/hList1"/>
    <dgm:cxn modelId="{7AF918E3-23CD-454C-9B7F-95FE6394BDB4}" type="presParOf" srcId="{716C2F53-3972-4E16-B18A-7BF1F07B5738}" destId="{DFDF1D8A-B026-4142-AC12-1767B2BCD09E}" srcOrd="5" destOrd="0" presId="urn:microsoft.com/office/officeart/2005/8/layout/hList1"/>
    <dgm:cxn modelId="{94FE7A25-3DAE-41FD-B525-FA47A682DB3C}" type="presParOf" srcId="{716C2F53-3972-4E16-B18A-7BF1F07B5738}" destId="{7998BE64-AFF9-46A6-8278-91D5E4CD1D81}" srcOrd="6" destOrd="0" presId="urn:microsoft.com/office/officeart/2005/8/layout/hList1"/>
    <dgm:cxn modelId="{AFD56E94-CE2C-45B7-905B-C97F025AC640}" type="presParOf" srcId="{7998BE64-AFF9-46A6-8278-91D5E4CD1D81}" destId="{2AFF476B-8C1A-4282-8ABA-172D9EC6556E}" srcOrd="0" destOrd="0" presId="urn:microsoft.com/office/officeart/2005/8/layout/hList1"/>
    <dgm:cxn modelId="{236B00E1-62D6-44BF-9A0C-8217FD660B54}" type="presParOf" srcId="{7998BE64-AFF9-46A6-8278-91D5E4CD1D81}" destId="{8EAA1F27-EB79-4648-82DB-C4292F9F126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2000" dirty="0">
              <a:solidFill>
                <a:schemeClr val="bg1"/>
              </a:solidFill>
            </a:rPr>
            <a:t>NORME SULLE AREE ALLAGABILI </a:t>
          </a:r>
        </a:p>
        <a:p>
          <a:r>
            <a:rPr lang="it-IT" sz="2000" dirty="0">
              <a:solidFill>
                <a:schemeClr val="bg1"/>
              </a:solidFill>
            </a:rPr>
            <a:t>MAPPE DI PERICOLOSITA’</a:t>
          </a: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2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200"/>
        </a:p>
      </dgm:t>
    </dgm:pt>
    <dgm:pt modelId="{7A096A1B-ED9F-4878-B2C3-056CCA56F09C}">
      <dgm:prSet phldrT="[Testo]" custT="1"/>
      <dgm:spPr/>
      <dgm:t>
        <a:bodyPr/>
        <a:lstStyle/>
        <a:p>
          <a:r>
            <a:rPr lang="it-IT" sz="2000" dirty="0"/>
            <a:t>Aree P3/H: norme di fascia A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2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200"/>
        </a:p>
      </dgm:t>
    </dgm:pt>
    <dgm:pt modelId="{9A9D0137-8A34-41F9-A2DC-C4AB497BAC4D}">
      <dgm:prSet custT="1"/>
      <dgm:spPr/>
      <dgm:t>
        <a:bodyPr/>
        <a:lstStyle/>
        <a:p>
          <a:r>
            <a:rPr lang="it-IT" sz="2000" dirty="0"/>
            <a:t>Aree P2/M: norme di fascia B</a:t>
          </a:r>
        </a:p>
      </dgm:t>
    </dgm:pt>
    <dgm:pt modelId="{EE2B2174-62FB-40D1-8A16-C6A4C6900BE0}" type="parTrans" cxnId="{CE578488-5719-4184-B18B-D2FC0AB76BAC}">
      <dgm:prSet/>
      <dgm:spPr/>
      <dgm:t>
        <a:bodyPr/>
        <a:lstStyle/>
        <a:p>
          <a:endParaRPr lang="it-IT"/>
        </a:p>
      </dgm:t>
    </dgm:pt>
    <dgm:pt modelId="{B58953B4-65D6-4CDA-A389-E99EE9604770}" type="sibTrans" cxnId="{CE578488-5719-4184-B18B-D2FC0AB76BAC}">
      <dgm:prSet/>
      <dgm:spPr/>
      <dgm:t>
        <a:bodyPr/>
        <a:lstStyle/>
        <a:p>
          <a:endParaRPr lang="it-IT"/>
        </a:p>
      </dgm:t>
    </dgm:pt>
    <dgm:pt modelId="{CD968232-1988-4B16-89D7-FE7D8BE89D13}">
      <dgm:prSet custT="1"/>
      <dgm:spPr/>
      <dgm:t>
        <a:bodyPr/>
        <a:lstStyle/>
        <a:p>
          <a:r>
            <a:rPr lang="it-IT" sz="2000" dirty="0"/>
            <a:t>Aree P1/L: norme di fascia C</a:t>
          </a:r>
        </a:p>
      </dgm:t>
    </dgm:pt>
    <dgm:pt modelId="{6306AFF7-C21A-4687-8B2D-424E2CCE213D}" type="parTrans" cxnId="{0D3E474E-35B9-4FB2-B76E-15E2951BA5A8}">
      <dgm:prSet/>
      <dgm:spPr/>
      <dgm:t>
        <a:bodyPr/>
        <a:lstStyle/>
        <a:p>
          <a:endParaRPr lang="it-IT"/>
        </a:p>
      </dgm:t>
    </dgm:pt>
    <dgm:pt modelId="{99A53B28-FDE8-4ED6-9FA7-2D27B9ED152E}" type="sibTrans" cxnId="{0D3E474E-35B9-4FB2-B76E-15E2951BA5A8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1" custScaleX="17484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D89FDC1E-05FD-4248-B52A-72DDB8553224}" type="pres">
      <dgm:prSet presAssocID="{00ABF779-A43C-48B8-9B04-A50AD1EDD354}" presName="Name37" presStyleLbl="parChTrans1D2" presStyleIdx="0" presStyleCnt="3"/>
      <dgm:spPr/>
      <dgm:t>
        <a:bodyPr/>
        <a:lstStyle/>
        <a:p>
          <a:endParaRPr lang="it-IT"/>
        </a:p>
      </dgm:t>
    </dgm:pt>
    <dgm:pt modelId="{D6826C06-EE9D-40CD-936B-E3ED537143E4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F5E8083-BCB7-4F85-9EF9-789CF49CF735}" type="pres">
      <dgm:prSet presAssocID="{7A096A1B-ED9F-4878-B2C3-056CCA56F09C}" presName="rootComposite" presStyleCnt="0"/>
      <dgm:spPr/>
    </dgm:pt>
    <dgm:pt modelId="{8B629A8B-F049-48CA-88FF-749C06788133}" type="pres">
      <dgm:prSet presAssocID="{7A096A1B-ED9F-4878-B2C3-056CCA56F09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460134E-EB23-4FBA-8209-49EE524F2D44}" type="pres">
      <dgm:prSet presAssocID="{7A096A1B-ED9F-4878-B2C3-056CCA56F09C}" presName="rootConnector" presStyleLbl="node2" presStyleIdx="0" presStyleCnt="3"/>
      <dgm:spPr/>
      <dgm:t>
        <a:bodyPr/>
        <a:lstStyle/>
        <a:p>
          <a:endParaRPr lang="it-IT"/>
        </a:p>
      </dgm:t>
    </dgm:pt>
    <dgm:pt modelId="{C39EBFD3-3B3A-47C9-BAE0-6AA3AC31EF3D}" type="pres">
      <dgm:prSet presAssocID="{7A096A1B-ED9F-4878-B2C3-056CCA56F09C}" presName="hierChild4" presStyleCnt="0"/>
      <dgm:spPr/>
    </dgm:pt>
    <dgm:pt modelId="{818EEF06-7A71-45D1-8F90-06F982C41445}" type="pres">
      <dgm:prSet presAssocID="{7A096A1B-ED9F-4878-B2C3-056CCA56F09C}" presName="hierChild5" presStyleCnt="0"/>
      <dgm:spPr/>
    </dgm:pt>
    <dgm:pt modelId="{3654F19E-4A4E-4F9B-A5F4-0D85A7A7F46D}" type="pres">
      <dgm:prSet presAssocID="{EE2B2174-62FB-40D1-8A16-C6A4C6900BE0}" presName="Name37" presStyleLbl="parChTrans1D2" presStyleIdx="1" presStyleCnt="3"/>
      <dgm:spPr/>
      <dgm:t>
        <a:bodyPr/>
        <a:lstStyle/>
        <a:p>
          <a:endParaRPr lang="it-IT"/>
        </a:p>
      </dgm:t>
    </dgm:pt>
    <dgm:pt modelId="{77E0C0BA-20B9-42BC-A349-4575FCC1D6FF}" type="pres">
      <dgm:prSet presAssocID="{9A9D0137-8A34-41F9-A2DC-C4AB497BAC4D}" presName="hierRoot2" presStyleCnt="0">
        <dgm:presLayoutVars>
          <dgm:hierBranch val="init"/>
        </dgm:presLayoutVars>
      </dgm:prSet>
      <dgm:spPr/>
    </dgm:pt>
    <dgm:pt modelId="{9F5C15DD-8435-4AB0-AB67-B67E4872AB0F}" type="pres">
      <dgm:prSet presAssocID="{9A9D0137-8A34-41F9-A2DC-C4AB497BAC4D}" presName="rootComposite" presStyleCnt="0"/>
      <dgm:spPr/>
    </dgm:pt>
    <dgm:pt modelId="{762FF772-2FD5-4B47-B413-293AB51E22A5}" type="pres">
      <dgm:prSet presAssocID="{9A9D0137-8A34-41F9-A2DC-C4AB497BAC4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3BAC25-1B7A-47D6-BEFE-27027BE33F27}" type="pres">
      <dgm:prSet presAssocID="{9A9D0137-8A34-41F9-A2DC-C4AB497BAC4D}" presName="rootConnector" presStyleLbl="node2" presStyleIdx="1" presStyleCnt="3"/>
      <dgm:spPr/>
      <dgm:t>
        <a:bodyPr/>
        <a:lstStyle/>
        <a:p>
          <a:endParaRPr lang="it-IT"/>
        </a:p>
      </dgm:t>
    </dgm:pt>
    <dgm:pt modelId="{727B0988-784E-4D8C-AA6D-5CCF3C27C8AA}" type="pres">
      <dgm:prSet presAssocID="{9A9D0137-8A34-41F9-A2DC-C4AB497BAC4D}" presName="hierChild4" presStyleCnt="0"/>
      <dgm:spPr/>
    </dgm:pt>
    <dgm:pt modelId="{87D7BC3E-D16A-43DC-9034-37E65D17BC75}" type="pres">
      <dgm:prSet presAssocID="{9A9D0137-8A34-41F9-A2DC-C4AB497BAC4D}" presName="hierChild5" presStyleCnt="0"/>
      <dgm:spPr/>
    </dgm:pt>
    <dgm:pt modelId="{221262C0-02C1-42E6-99C0-B67FC1AD456B}" type="pres">
      <dgm:prSet presAssocID="{6306AFF7-C21A-4687-8B2D-424E2CCE213D}" presName="Name37" presStyleLbl="parChTrans1D2" presStyleIdx="2" presStyleCnt="3"/>
      <dgm:spPr/>
      <dgm:t>
        <a:bodyPr/>
        <a:lstStyle/>
        <a:p>
          <a:endParaRPr lang="it-IT"/>
        </a:p>
      </dgm:t>
    </dgm:pt>
    <dgm:pt modelId="{C9EC38D3-48C8-4A29-B384-00A6DFE349A3}" type="pres">
      <dgm:prSet presAssocID="{CD968232-1988-4B16-89D7-FE7D8BE89D13}" presName="hierRoot2" presStyleCnt="0">
        <dgm:presLayoutVars>
          <dgm:hierBranch val="init"/>
        </dgm:presLayoutVars>
      </dgm:prSet>
      <dgm:spPr/>
    </dgm:pt>
    <dgm:pt modelId="{F09AEA83-6039-4A12-9CCD-41FE6C1FA240}" type="pres">
      <dgm:prSet presAssocID="{CD968232-1988-4B16-89D7-FE7D8BE89D13}" presName="rootComposite" presStyleCnt="0"/>
      <dgm:spPr/>
    </dgm:pt>
    <dgm:pt modelId="{237DE2D9-31F3-417B-BB87-B171C43E2C3D}" type="pres">
      <dgm:prSet presAssocID="{CD968232-1988-4B16-89D7-FE7D8BE89D1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84CB2-FB15-42B5-B0BB-3E445B1C083D}" type="pres">
      <dgm:prSet presAssocID="{CD968232-1988-4B16-89D7-FE7D8BE89D13}" presName="rootConnector" presStyleLbl="node2" presStyleIdx="2" presStyleCnt="3"/>
      <dgm:spPr/>
      <dgm:t>
        <a:bodyPr/>
        <a:lstStyle/>
        <a:p>
          <a:endParaRPr lang="it-IT"/>
        </a:p>
      </dgm:t>
    </dgm:pt>
    <dgm:pt modelId="{2DAC2AF7-C962-405C-B542-132B9BCCE1BE}" type="pres">
      <dgm:prSet presAssocID="{CD968232-1988-4B16-89D7-FE7D8BE89D13}" presName="hierChild4" presStyleCnt="0"/>
      <dgm:spPr/>
    </dgm:pt>
    <dgm:pt modelId="{AB6373E7-5C37-460B-AB61-04D924C0B683}" type="pres">
      <dgm:prSet presAssocID="{CD968232-1988-4B16-89D7-FE7D8BE89D13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</dgm:ptLst>
  <dgm:cxnLst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86B50163-4CFE-4431-94FC-7E870E7C505C}" type="presOf" srcId="{9A9D0137-8A34-41F9-A2DC-C4AB497BAC4D}" destId="{762FF772-2FD5-4B47-B413-293AB51E22A5}" srcOrd="0" destOrd="0" presId="urn:microsoft.com/office/officeart/2005/8/layout/orgChart1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0EEFB27E-50C7-435B-A997-C5C7D35B23A7}" type="presOf" srcId="{6306AFF7-C21A-4687-8B2D-424E2CCE213D}" destId="{221262C0-02C1-42E6-99C0-B67FC1AD456B}" srcOrd="0" destOrd="0" presId="urn:microsoft.com/office/officeart/2005/8/layout/orgChart1"/>
    <dgm:cxn modelId="{B7F7ED92-658E-4578-B6A9-72EF428587FA}" type="presOf" srcId="{EE2B2174-62FB-40D1-8A16-C6A4C6900BE0}" destId="{3654F19E-4A4E-4F9B-A5F4-0D85A7A7F46D}" srcOrd="0" destOrd="0" presId="urn:microsoft.com/office/officeart/2005/8/layout/orgChart1"/>
    <dgm:cxn modelId="{EACC0256-FC1E-4F9B-927A-D060650C9BBC}" type="presOf" srcId="{7A096A1B-ED9F-4878-B2C3-056CCA56F09C}" destId="{8B629A8B-F049-48CA-88FF-749C06788133}" srcOrd="0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88E6D20C-AD4F-4C6A-A81D-95FE1F271CAC}" type="presOf" srcId="{CD968232-1988-4B16-89D7-FE7D8BE89D13}" destId="{C2284CB2-FB15-42B5-B0BB-3E445B1C083D}" srcOrd="1" destOrd="0" presId="urn:microsoft.com/office/officeart/2005/8/layout/orgChart1"/>
    <dgm:cxn modelId="{99E56311-7C23-43B8-BD92-24C1A5412D86}" type="presOf" srcId="{9A9D0137-8A34-41F9-A2DC-C4AB497BAC4D}" destId="{493BAC25-1B7A-47D6-BEFE-27027BE33F27}" srcOrd="1" destOrd="0" presId="urn:microsoft.com/office/officeart/2005/8/layout/orgChart1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CE578488-5719-4184-B18B-D2FC0AB76BAC}" srcId="{7C3DDE7D-5813-46E8-8B0C-D900AA27AF7A}" destId="{9A9D0137-8A34-41F9-A2DC-C4AB497BAC4D}" srcOrd="1" destOrd="0" parTransId="{EE2B2174-62FB-40D1-8A16-C6A4C6900BE0}" sibTransId="{B58953B4-65D6-4CDA-A389-E99EE9604770}"/>
    <dgm:cxn modelId="{C3D874E8-BC5C-4A2F-9986-86D9A5655FF1}" type="presOf" srcId="{00ABF779-A43C-48B8-9B04-A50AD1EDD354}" destId="{D89FDC1E-05FD-4248-B52A-72DDB8553224}" srcOrd="0" destOrd="0" presId="urn:microsoft.com/office/officeart/2005/8/layout/orgChart1"/>
    <dgm:cxn modelId="{A1C0B234-A6B8-4FD1-90A0-13077D2348B6}" type="presOf" srcId="{7A096A1B-ED9F-4878-B2C3-056CCA56F09C}" destId="{8460134E-EB23-4FBA-8209-49EE524F2D44}" srcOrd="1" destOrd="0" presId="urn:microsoft.com/office/officeart/2005/8/layout/orgChart1"/>
    <dgm:cxn modelId="{0D3E474E-35B9-4FB2-B76E-15E2951BA5A8}" srcId="{7C3DDE7D-5813-46E8-8B0C-D900AA27AF7A}" destId="{CD968232-1988-4B16-89D7-FE7D8BE89D13}" srcOrd="2" destOrd="0" parTransId="{6306AFF7-C21A-4687-8B2D-424E2CCE213D}" sibTransId="{99A53B28-FDE8-4ED6-9FA7-2D27B9ED152E}"/>
    <dgm:cxn modelId="{75FB2B0E-E6B4-4CE0-93C6-A745EAF4C951}" srcId="{7C3DDE7D-5813-46E8-8B0C-D900AA27AF7A}" destId="{7A096A1B-ED9F-4878-B2C3-056CCA56F09C}" srcOrd="0" destOrd="0" parTransId="{00ABF779-A43C-48B8-9B04-A50AD1EDD354}" sibTransId="{1BB94C10-818A-4420-911D-005A3BBB0324}"/>
    <dgm:cxn modelId="{2DECF5CC-A07A-4A9F-9666-CE7222B46C92}" type="presOf" srcId="{CD968232-1988-4B16-89D7-FE7D8BE89D13}" destId="{237DE2D9-31F3-417B-BB87-B171C43E2C3D}" srcOrd="0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15C8C786-7189-41EA-8A39-B84B1D53EDF8}" type="presParOf" srcId="{E7F21C79-7261-4E77-958C-5355CA62C442}" destId="{D89FDC1E-05FD-4248-B52A-72DDB8553224}" srcOrd="0" destOrd="0" presId="urn:microsoft.com/office/officeart/2005/8/layout/orgChart1"/>
    <dgm:cxn modelId="{AF9C5EBC-029F-4988-8FA6-CE898439779A}" type="presParOf" srcId="{E7F21C79-7261-4E77-958C-5355CA62C442}" destId="{D6826C06-EE9D-40CD-936B-E3ED537143E4}" srcOrd="1" destOrd="0" presId="urn:microsoft.com/office/officeart/2005/8/layout/orgChart1"/>
    <dgm:cxn modelId="{B68204DD-67FA-4FB6-B9A9-A4820309569D}" type="presParOf" srcId="{D6826C06-EE9D-40CD-936B-E3ED537143E4}" destId="{2F5E8083-BCB7-4F85-9EF9-789CF49CF735}" srcOrd="0" destOrd="0" presId="urn:microsoft.com/office/officeart/2005/8/layout/orgChart1"/>
    <dgm:cxn modelId="{C44B71E2-E71A-4632-8958-085EFA713BDC}" type="presParOf" srcId="{2F5E8083-BCB7-4F85-9EF9-789CF49CF735}" destId="{8B629A8B-F049-48CA-88FF-749C06788133}" srcOrd="0" destOrd="0" presId="urn:microsoft.com/office/officeart/2005/8/layout/orgChart1"/>
    <dgm:cxn modelId="{11AD6D2D-629A-45AF-A9F8-A31D6DD75AFC}" type="presParOf" srcId="{2F5E8083-BCB7-4F85-9EF9-789CF49CF735}" destId="{8460134E-EB23-4FBA-8209-49EE524F2D44}" srcOrd="1" destOrd="0" presId="urn:microsoft.com/office/officeart/2005/8/layout/orgChart1"/>
    <dgm:cxn modelId="{CC2C892B-5DCD-49EF-BCA3-F713A31714A9}" type="presParOf" srcId="{D6826C06-EE9D-40CD-936B-E3ED537143E4}" destId="{C39EBFD3-3B3A-47C9-BAE0-6AA3AC31EF3D}" srcOrd="1" destOrd="0" presId="urn:microsoft.com/office/officeart/2005/8/layout/orgChart1"/>
    <dgm:cxn modelId="{80F9792A-1990-4230-86ED-C91F732DE1D7}" type="presParOf" srcId="{D6826C06-EE9D-40CD-936B-E3ED537143E4}" destId="{818EEF06-7A71-45D1-8F90-06F982C41445}" srcOrd="2" destOrd="0" presId="urn:microsoft.com/office/officeart/2005/8/layout/orgChart1"/>
    <dgm:cxn modelId="{6CE58C63-51E5-4126-9857-E09C9F160113}" type="presParOf" srcId="{E7F21C79-7261-4E77-958C-5355CA62C442}" destId="{3654F19E-4A4E-4F9B-A5F4-0D85A7A7F46D}" srcOrd="2" destOrd="0" presId="urn:microsoft.com/office/officeart/2005/8/layout/orgChart1"/>
    <dgm:cxn modelId="{5E4E7B8E-1C7D-430A-9370-B16E8D1713FF}" type="presParOf" srcId="{E7F21C79-7261-4E77-958C-5355CA62C442}" destId="{77E0C0BA-20B9-42BC-A349-4575FCC1D6FF}" srcOrd="3" destOrd="0" presId="urn:microsoft.com/office/officeart/2005/8/layout/orgChart1"/>
    <dgm:cxn modelId="{FB6E0C00-907D-4449-9E50-7A79956177A8}" type="presParOf" srcId="{77E0C0BA-20B9-42BC-A349-4575FCC1D6FF}" destId="{9F5C15DD-8435-4AB0-AB67-B67E4872AB0F}" srcOrd="0" destOrd="0" presId="urn:microsoft.com/office/officeart/2005/8/layout/orgChart1"/>
    <dgm:cxn modelId="{ADA89F26-4383-47AB-A30D-022608644630}" type="presParOf" srcId="{9F5C15DD-8435-4AB0-AB67-B67E4872AB0F}" destId="{762FF772-2FD5-4B47-B413-293AB51E22A5}" srcOrd="0" destOrd="0" presId="urn:microsoft.com/office/officeart/2005/8/layout/orgChart1"/>
    <dgm:cxn modelId="{242F59F4-1276-45F2-904F-39DCAB2F2ECD}" type="presParOf" srcId="{9F5C15DD-8435-4AB0-AB67-B67E4872AB0F}" destId="{493BAC25-1B7A-47D6-BEFE-27027BE33F27}" srcOrd="1" destOrd="0" presId="urn:microsoft.com/office/officeart/2005/8/layout/orgChart1"/>
    <dgm:cxn modelId="{63EC15FD-840C-4BF0-BBF9-E63FB4A6E74F}" type="presParOf" srcId="{77E0C0BA-20B9-42BC-A349-4575FCC1D6FF}" destId="{727B0988-784E-4D8C-AA6D-5CCF3C27C8AA}" srcOrd="1" destOrd="0" presId="urn:microsoft.com/office/officeart/2005/8/layout/orgChart1"/>
    <dgm:cxn modelId="{6944904A-C8B2-4941-967C-429821456527}" type="presParOf" srcId="{77E0C0BA-20B9-42BC-A349-4575FCC1D6FF}" destId="{87D7BC3E-D16A-43DC-9034-37E65D17BC75}" srcOrd="2" destOrd="0" presId="urn:microsoft.com/office/officeart/2005/8/layout/orgChart1"/>
    <dgm:cxn modelId="{A9725C84-7E04-430A-8C55-2B457BAF96D9}" type="presParOf" srcId="{E7F21C79-7261-4E77-958C-5355CA62C442}" destId="{221262C0-02C1-42E6-99C0-B67FC1AD456B}" srcOrd="4" destOrd="0" presId="urn:microsoft.com/office/officeart/2005/8/layout/orgChart1"/>
    <dgm:cxn modelId="{6BADAFFD-ECA1-4464-96EE-A33A603EF8BF}" type="presParOf" srcId="{E7F21C79-7261-4E77-958C-5355CA62C442}" destId="{C9EC38D3-48C8-4A29-B384-00A6DFE349A3}" srcOrd="5" destOrd="0" presId="urn:microsoft.com/office/officeart/2005/8/layout/orgChart1"/>
    <dgm:cxn modelId="{CD178E17-BDBB-432E-89BA-A0A0BFAFEF02}" type="presParOf" srcId="{C9EC38D3-48C8-4A29-B384-00A6DFE349A3}" destId="{F09AEA83-6039-4A12-9CCD-41FE6C1FA240}" srcOrd="0" destOrd="0" presId="urn:microsoft.com/office/officeart/2005/8/layout/orgChart1"/>
    <dgm:cxn modelId="{B4F5CD5C-B71C-4FF6-99FD-9898915DFE14}" type="presParOf" srcId="{F09AEA83-6039-4A12-9CCD-41FE6C1FA240}" destId="{237DE2D9-31F3-417B-BB87-B171C43E2C3D}" srcOrd="0" destOrd="0" presId="urn:microsoft.com/office/officeart/2005/8/layout/orgChart1"/>
    <dgm:cxn modelId="{4E83712E-B895-481D-8E70-70922FBE8C3F}" type="presParOf" srcId="{F09AEA83-6039-4A12-9CCD-41FE6C1FA240}" destId="{C2284CB2-FB15-42B5-B0BB-3E445B1C083D}" srcOrd="1" destOrd="0" presId="urn:microsoft.com/office/officeart/2005/8/layout/orgChart1"/>
    <dgm:cxn modelId="{8E42F7DF-505C-4ABD-9922-7B3400CB3628}" type="presParOf" srcId="{C9EC38D3-48C8-4A29-B384-00A6DFE349A3}" destId="{2DAC2AF7-C962-405C-B542-132B9BCCE1BE}" srcOrd="1" destOrd="0" presId="urn:microsoft.com/office/officeart/2005/8/layout/orgChart1"/>
    <dgm:cxn modelId="{4D838C08-6F47-4584-A001-04C88F0A4F10}" type="presParOf" srcId="{C9EC38D3-48C8-4A29-B384-00A6DFE349A3}" destId="{AB6373E7-5C37-460B-AB61-04D924C0B683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A096A1B-ED9F-4878-B2C3-056CCA56F09C}">
      <dgm:prSet phldrT="[Testo]" custT="1"/>
      <dgm:spPr>
        <a:solidFill>
          <a:srgbClr val="9BBB59"/>
        </a:solidFill>
      </dgm:spPr>
      <dgm:t>
        <a:bodyPr/>
        <a:lstStyle/>
        <a:p>
          <a:r>
            <a:rPr lang="it-IT" sz="2000" dirty="0"/>
            <a:t>Aree R4: valutazioni del rischio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2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200"/>
        </a:p>
      </dgm:t>
    </dgm:pt>
    <dgm:pt modelId="{CEB1522B-9C0E-4566-8BEF-FCFCE2C10EA5}">
      <dgm:prSet custT="1"/>
      <dgm:spPr/>
      <dgm:t>
        <a:bodyPr/>
        <a:lstStyle/>
        <a:p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gm:t>
    </dgm:pt>
    <dgm:pt modelId="{D1F674B7-AA7F-45B3-B5DE-DF9509C66E83}" type="parTrans" cxnId="{7C06F82D-5C10-4341-B2F9-5193951611D0}">
      <dgm:prSet/>
      <dgm:spPr/>
      <dgm:t>
        <a:bodyPr/>
        <a:lstStyle/>
        <a:p>
          <a:endParaRPr lang="it-IT"/>
        </a:p>
      </dgm:t>
    </dgm:pt>
    <dgm:pt modelId="{66185B4F-1A20-472B-BCF5-5AEEC280CF51}" type="sibTrans" cxnId="{7C06F82D-5C10-4341-B2F9-5193951611D0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0801A8E7-EA67-4D42-9259-9924D11BDE5B}" type="pres">
      <dgm:prSet presAssocID="{CEB1522B-9C0E-4566-8BEF-FCFCE2C10EA5}" presName="hierRoot1" presStyleCnt="0">
        <dgm:presLayoutVars>
          <dgm:hierBranch val="init"/>
        </dgm:presLayoutVars>
      </dgm:prSet>
      <dgm:spPr/>
    </dgm:pt>
    <dgm:pt modelId="{90A881A7-AA5E-446C-A1BF-956353FE6C5D}" type="pres">
      <dgm:prSet presAssocID="{CEB1522B-9C0E-4566-8BEF-FCFCE2C10EA5}" presName="rootComposite1" presStyleCnt="0"/>
      <dgm:spPr/>
    </dgm:pt>
    <dgm:pt modelId="{6A4FE78C-3283-4857-AC77-16597D0F27B9}" type="pres">
      <dgm:prSet presAssocID="{CEB1522B-9C0E-4566-8BEF-FCFCE2C10EA5}" presName="rootText1" presStyleLbl="node0" presStyleIdx="0" presStyleCnt="1" custScaleX="18797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9E0E777-2933-4428-A7B6-3C678696F46D}" type="pres">
      <dgm:prSet presAssocID="{CEB1522B-9C0E-4566-8BEF-FCFCE2C10EA5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C88AFC8-11E0-483C-A425-DBD8AB06FAF5}" type="pres">
      <dgm:prSet presAssocID="{CEB1522B-9C0E-4566-8BEF-FCFCE2C10EA5}" presName="hierChild2" presStyleCnt="0"/>
      <dgm:spPr/>
    </dgm:pt>
    <dgm:pt modelId="{E6B1337F-27CA-40B3-AAFC-624CC17CC0C0}" type="pres">
      <dgm:prSet presAssocID="{00ABF779-A43C-48B8-9B04-A50AD1EDD354}" presName="Name37" presStyleLbl="parChTrans1D2" presStyleIdx="0" presStyleCnt="1"/>
      <dgm:spPr/>
      <dgm:t>
        <a:bodyPr/>
        <a:lstStyle/>
        <a:p>
          <a:endParaRPr lang="it-IT"/>
        </a:p>
      </dgm:t>
    </dgm:pt>
    <dgm:pt modelId="{C243DF4B-BE74-4BBC-9A72-786FCDBD2961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AC733F9-8D03-496F-BE45-AD42356D4173}" type="pres">
      <dgm:prSet presAssocID="{7A096A1B-ED9F-4878-B2C3-056CCA56F09C}" presName="rootComposite" presStyleCnt="0"/>
      <dgm:spPr/>
    </dgm:pt>
    <dgm:pt modelId="{E3A0A9DE-B5C7-487A-B83F-40E9C3281E11}" type="pres">
      <dgm:prSet presAssocID="{7A096A1B-ED9F-4878-B2C3-056CCA56F09C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A48383D-7828-4211-BFFB-3C4DEDCB2637}" type="pres">
      <dgm:prSet presAssocID="{7A096A1B-ED9F-4878-B2C3-056CCA56F09C}" presName="rootConnector" presStyleLbl="node2" presStyleIdx="0" presStyleCnt="1"/>
      <dgm:spPr/>
      <dgm:t>
        <a:bodyPr/>
        <a:lstStyle/>
        <a:p>
          <a:endParaRPr lang="it-IT"/>
        </a:p>
      </dgm:t>
    </dgm:pt>
    <dgm:pt modelId="{56C104D8-8C25-4B60-B206-212135785C17}" type="pres">
      <dgm:prSet presAssocID="{7A096A1B-ED9F-4878-B2C3-056CCA56F09C}" presName="hierChild4" presStyleCnt="0"/>
      <dgm:spPr/>
    </dgm:pt>
    <dgm:pt modelId="{4269197A-0BD9-47E5-B000-7DDA781BA99C}" type="pres">
      <dgm:prSet presAssocID="{7A096A1B-ED9F-4878-B2C3-056CCA56F09C}" presName="hierChild5" presStyleCnt="0"/>
      <dgm:spPr/>
    </dgm:pt>
    <dgm:pt modelId="{9AD69FF9-BFF1-44DC-AC49-4DF853998E54}" type="pres">
      <dgm:prSet presAssocID="{CEB1522B-9C0E-4566-8BEF-FCFCE2C10EA5}" presName="hierChild3" presStyleCnt="0"/>
      <dgm:spPr/>
    </dgm:pt>
  </dgm:ptLst>
  <dgm:cxnLst>
    <dgm:cxn modelId="{404D277D-EDA7-4F27-AACD-2E9A1A16EE86}" type="presOf" srcId="{7A096A1B-ED9F-4878-B2C3-056CCA56F09C}" destId="{3A48383D-7828-4211-BFFB-3C4DEDCB2637}" srcOrd="1" destOrd="0" presId="urn:microsoft.com/office/officeart/2005/8/layout/orgChart1"/>
    <dgm:cxn modelId="{75FB2B0E-E6B4-4CE0-93C6-A745EAF4C951}" srcId="{CEB1522B-9C0E-4566-8BEF-FCFCE2C10EA5}" destId="{7A096A1B-ED9F-4878-B2C3-056CCA56F09C}" srcOrd="0" destOrd="0" parTransId="{00ABF779-A43C-48B8-9B04-A50AD1EDD354}" sibTransId="{1BB94C10-818A-4420-911D-005A3BBB0324}"/>
    <dgm:cxn modelId="{DA2C80EF-A925-4B7B-BBB2-3225461155E9}" type="presOf" srcId="{00ABF779-A43C-48B8-9B04-A50AD1EDD354}" destId="{E6B1337F-27CA-40B3-AAFC-624CC17CC0C0}" srcOrd="0" destOrd="0" presId="urn:microsoft.com/office/officeart/2005/8/layout/orgChart1"/>
    <dgm:cxn modelId="{7C06F82D-5C10-4341-B2F9-5193951611D0}" srcId="{D2969ABB-774E-41DF-B03D-1FC2E5C34B83}" destId="{CEB1522B-9C0E-4566-8BEF-FCFCE2C10EA5}" srcOrd="0" destOrd="0" parTransId="{D1F674B7-AA7F-45B3-B5DE-DF9509C66E83}" sibTransId="{66185B4F-1A20-472B-BCF5-5AEEC280CF51}"/>
    <dgm:cxn modelId="{482D69EC-5229-4C90-8F24-15B3E788F5D5}" type="presOf" srcId="{CEB1522B-9C0E-4566-8BEF-FCFCE2C10EA5}" destId="{B9E0E777-2933-4428-A7B6-3C678696F46D}" srcOrd="1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92BC3763-60C6-4379-844B-EC3D203B4976}" type="presOf" srcId="{CEB1522B-9C0E-4566-8BEF-FCFCE2C10EA5}" destId="{6A4FE78C-3283-4857-AC77-16597D0F27B9}" srcOrd="0" destOrd="0" presId="urn:microsoft.com/office/officeart/2005/8/layout/orgChart1"/>
    <dgm:cxn modelId="{61A16AB8-B667-429F-921D-949615F5B740}" type="presOf" srcId="{7A096A1B-ED9F-4878-B2C3-056CCA56F09C}" destId="{E3A0A9DE-B5C7-487A-B83F-40E9C3281E11}" srcOrd="0" destOrd="0" presId="urn:microsoft.com/office/officeart/2005/8/layout/orgChart1"/>
    <dgm:cxn modelId="{A3F5284C-A6D7-46EA-BEE6-5CE5354F3C35}" type="presParOf" srcId="{47BD7866-4672-475F-A6BE-8B3FE13F0407}" destId="{0801A8E7-EA67-4D42-9259-9924D11BDE5B}" srcOrd="0" destOrd="0" presId="urn:microsoft.com/office/officeart/2005/8/layout/orgChart1"/>
    <dgm:cxn modelId="{9EDAB8FB-71BF-4528-BE30-CC6841F193A7}" type="presParOf" srcId="{0801A8E7-EA67-4D42-9259-9924D11BDE5B}" destId="{90A881A7-AA5E-446C-A1BF-956353FE6C5D}" srcOrd="0" destOrd="0" presId="urn:microsoft.com/office/officeart/2005/8/layout/orgChart1"/>
    <dgm:cxn modelId="{1AA16DA0-EBB0-42D0-80CE-3B526BB4A894}" type="presParOf" srcId="{90A881A7-AA5E-446C-A1BF-956353FE6C5D}" destId="{6A4FE78C-3283-4857-AC77-16597D0F27B9}" srcOrd="0" destOrd="0" presId="urn:microsoft.com/office/officeart/2005/8/layout/orgChart1"/>
    <dgm:cxn modelId="{0A0EAAED-259E-4A0B-BBDA-A01790C9449D}" type="presParOf" srcId="{90A881A7-AA5E-446C-A1BF-956353FE6C5D}" destId="{B9E0E777-2933-4428-A7B6-3C678696F46D}" srcOrd="1" destOrd="0" presId="urn:microsoft.com/office/officeart/2005/8/layout/orgChart1"/>
    <dgm:cxn modelId="{7C33BBBA-0DD1-4745-B8EB-233E5DC3A3FD}" type="presParOf" srcId="{0801A8E7-EA67-4D42-9259-9924D11BDE5B}" destId="{5C88AFC8-11E0-483C-A425-DBD8AB06FAF5}" srcOrd="1" destOrd="0" presId="urn:microsoft.com/office/officeart/2005/8/layout/orgChart1"/>
    <dgm:cxn modelId="{7CCF3377-20CF-4C9A-831C-C92560519FD5}" type="presParOf" srcId="{5C88AFC8-11E0-483C-A425-DBD8AB06FAF5}" destId="{E6B1337F-27CA-40B3-AAFC-624CC17CC0C0}" srcOrd="0" destOrd="0" presId="urn:microsoft.com/office/officeart/2005/8/layout/orgChart1"/>
    <dgm:cxn modelId="{D1181E8B-D361-4EAE-8198-12666B125E1C}" type="presParOf" srcId="{5C88AFC8-11E0-483C-A425-DBD8AB06FAF5}" destId="{C243DF4B-BE74-4BBC-9A72-786FCDBD2961}" srcOrd="1" destOrd="0" presId="urn:microsoft.com/office/officeart/2005/8/layout/orgChart1"/>
    <dgm:cxn modelId="{932EB30E-5D91-447C-986A-8B075F585537}" type="presParOf" srcId="{C243DF4B-BE74-4BBC-9A72-786FCDBD2961}" destId="{2AC733F9-8D03-496F-BE45-AD42356D4173}" srcOrd="0" destOrd="0" presId="urn:microsoft.com/office/officeart/2005/8/layout/orgChart1"/>
    <dgm:cxn modelId="{7652CD01-1A56-4248-ACB3-013906989F45}" type="presParOf" srcId="{2AC733F9-8D03-496F-BE45-AD42356D4173}" destId="{E3A0A9DE-B5C7-487A-B83F-40E9C3281E11}" srcOrd="0" destOrd="0" presId="urn:microsoft.com/office/officeart/2005/8/layout/orgChart1"/>
    <dgm:cxn modelId="{CF35129E-82AE-4192-B5C7-581697537571}" type="presParOf" srcId="{2AC733F9-8D03-496F-BE45-AD42356D4173}" destId="{3A48383D-7828-4211-BFFB-3C4DEDCB2637}" srcOrd="1" destOrd="0" presId="urn:microsoft.com/office/officeart/2005/8/layout/orgChart1"/>
    <dgm:cxn modelId="{5EBD5F6A-993B-4F6F-B34C-2E5DFD8323F4}" type="presParOf" srcId="{C243DF4B-BE74-4BBC-9A72-786FCDBD2961}" destId="{56C104D8-8C25-4B60-B206-212135785C17}" srcOrd="1" destOrd="0" presId="urn:microsoft.com/office/officeart/2005/8/layout/orgChart1"/>
    <dgm:cxn modelId="{6613A649-0253-4AB6-A5B1-9CF4F7F18AB0}" type="presParOf" srcId="{C243DF4B-BE74-4BBC-9A72-786FCDBD2961}" destId="{4269197A-0BD9-47E5-B000-7DDA781BA99C}" srcOrd="2" destOrd="0" presId="urn:microsoft.com/office/officeart/2005/8/layout/orgChart1"/>
    <dgm:cxn modelId="{FD256BD4-2304-4E2C-8DE1-740F9146D206}" type="presParOf" srcId="{0801A8E7-EA67-4D42-9259-9924D11BDE5B}" destId="{9AD69FF9-BFF1-44DC-AC49-4DF853998E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2000" dirty="0">
              <a:solidFill>
                <a:schemeClr val="bg1"/>
              </a:solidFill>
            </a:rPr>
            <a:t>NORME SULLE AREE ALLAGABILI </a:t>
          </a:r>
        </a:p>
        <a:p>
          <a:r>
            <a:rPr lang="it-IT" sz="2000" dirty="0">
              <a:solidFill>
                <a:schemeClr val="bg1"/>
              </a:solidFill>
            </a:rPr>
            <a:t>MAPPE DI PERICOLOSITA’</a:t>
          </a: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2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200"/>
        </a:p>
      </dgm:t>
    </dgm:pt>
    <dgm:pt modelId="{7A096A1B-ED9F-4878-B2C3-056CCA56F09C}">
      <dgm:prSet phldrT="[Testo]" custT="1"/>
      <dgm:spPr/>
      <dgm:t>
        <a:bodyPr/>
        <a:lstStyle/>
        <a:p>
          <a:r>
            <a:rPr lang="it-IT" sz="2000" dirty="0"/>
            <a:t>Aree P3/H: norme art. 9 comma 5 (</a:t>
          </a:r>
          <a:r>
            <a:rPr lang="it-IT" sz="2000" dirty="0" err="1"/>
            <a:t>Ee</a:t>
          </a:r>
          <a:r>
            <a:rPr lang="it-IT" sz="2000" dirty="0"/>
            <a:t>)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2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200"/>
        </a:p>
      </dgm:t>
    </dgm:pt>
    <dgm:pt modelId="{9A9D0137-8A34-41F9-A2DC-C4AB497BAC4D}">
      <dgm:prSet custT="1"/>
      <dgm:spPr/>
      <dgm:t>
        <a:bodyPr/>
        <a:lstStyle/>
        <a:p>
          <a:r>
            <a:rPr lang="it-IT" sz="2000" dirty="0"/>
            <a:t>Aree P2/M: norme art. 9 comma 6 (</a:t>
          </a:r>
          <a:r>
            <a:rPr lang="it-IT" sz="2000" dirty="0" err="1"/>
            <a:t>Eb</a:t>
          </a:r>
          <a:r>
            <a:rPr lang="it-IT" sz="2000" dirty="0"/>
            <a:t>)</a:t>
          </a:r>
        </a:p>
      </dgm:t>
    </dgm:pt>
    <dgm:pt modelId="{EE2B2174-62FB-40D1-8A16-C6A4C6900BE0}" type="parTrans" cxnId="{CE578488-5719-4184-B18B-D2FC0AB76BAC}">
      <dgm:prSet/>
      <dgm:spPr/>
      <dgm:t>
        <a:bodyPr/>
        <a:lstStyle/>
        <a:p>
          <a:endParaRPr lang="it-IT"/>
        </a:p>
      </dgm:t>
    </dgm:pt>
    <dgm:pt modelId="{B58953B4-65D6-4CDA-A389-E99EE9604770}" type="sibTrans" cxnId="{CE578488-5719-4184-B18B-D2FC0AB76BAC}">
      <dgm:prSet/>
      <dgm:spPr/>
      <dgm:t>
        <a:bodyPr/>
        <a:lstStyle/>
        <a:p>
          <a:endParaRPr lang="it-IT"/>
        </a:p>
      </dgm:t>
    </dgm:pt>
    <dgm:pt modelId="{CD968232-1988-4B16-89D7-FE7D8BE89D13}">
      <dgm:prSet custT="1"/>
      <dgm:spPr/>
      <dgm:t>
        <a:bodyPr/>
        <a:lstStyle/>
        <a:p>
          <a:r>
            <a:rPr lang="it-IT" sz="2000" dirty="0"/>
            <a:t>Aree P1/L: norme di art. 9 comma 6bis(</a:t>
          </a:r>
          <a:r>
            <a:rPr lang="it-IT" sz="2000" dirty="0" err="1"/>
            <a:t>Em</a:t>
          </a:r>
          <a:r>
            <a:rPr lang="it-IT" sz="2000" dirty="0"/>
            <a:t>)</a:t>
          </a:r>
        </a:p>
      </dgm:t>
    </dgm:pt>
    <dgm:pt modelId="{6306AFF7-C21A-4687-8B2D-424E2CCE213D}" type="parTrans" cxnId="{0D3E474E-35B9-4FB2-B76E-15E2951BA5A8}">
      <dgm:prSet/>
      <dgm:spPr/>
      <dgm:t>
        <a:bodyPr/>
        <a:lstStyle/>
        <a:p>
          <a:endParaRPr lang="it-IT"/>
        </a:p>
      </dgm:t>
    </dgm:pt>
    <dgm:pt modelId="{99A53B28-FDE8-4ED6-9FA7-2D27B9ED152E}" type="sibTrans" cxnId="{0D3E474E-35B9-4FB2-B76E-15E2951BA5A8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1" custScaleX="17484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D89FDC1E-05FD-4248-B52A-72DDB8553224}" type="pres">
      <dgm:prSet presAssocID="{00ABF779-A43C-48B8-9B04-A50AD1EDD354}" presName="Name37" presStyleLbl="parChTrans1D2" presStyleIdx="0" presStyleCnt="3"/>
      <dgm:spPr/>
      <dgm:t>
        <a:bodyPr/>
        <a:lstStyle/>
        <a:p>
          <a:endParaRPr lang="it-IT"/>
        </a:p>
      </dgm:t>
    </dgm:pt>
    <dgm:pt modelId="{D6826C06-EE9D-40CD-936B-E3ED537143E4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F5E8083-BCB7-4F85-9EF9-789CF49CF735}" type="pres">
      <dgm:prSet presAssocID="{7A096A1B-ED9F-4878-B2C3-056CCA56F09C}" presName="rootComposite" presStyleCnt="0"/>
      <dgm:spPr/>
    </dgm:pt>
    <dgm:pt modelId="{8B629A8B-F049-48CA-88FF-749C06788133}" type="pres">
      <dgm:prSet presAssocID="{7A096A1B-ED9F-4878-B2C3-056CCA56F09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460134E-EB23-4FBA-8209-49EE524F2D44}" type="pres">
      <dgm:prSet presAssocID="{7A096A1B-ED9F-4878-B2C3-056CCA56F09C}" presName="rootConnector" presStyleLbl="node2" presStyleIdx="0" presStyleCnt="3"/>
      <dgm:spPr/>
      <dgm:t>
        <a:bodyPr/>
        <a:lstStyle/>
        <a:p>
          <a:endParaRPr lang="it-IT"/>
        </a:p>
      </dgm:t>
    </dgm:pt>
    <dgm:pt modelId="{C39EBFD3-3B3A-47C9-BAE0-6AA3AC31EF3D}" type="pres">
      <dgm:prSet presAssocID="{7A096A1B-ED9F-4878-B2C3-056CCA56F09C}" presName="hierChild4" presStyleCnt="0"/>
      <dgm:spPr/>
    </dgm:pt>
    <dgm:pt modelId="{818EEF06-7A71-45D1-8F90-06F982C41445}" type="pres">
      <dgm:prSet presAssocID="{7A096A1B-ED9F-4878-B2C3-056CCA56F09C}" presName="hierChild5" presStyleCnt="0"/>
      <dgm:spPr/>
    </dgm:pt>
    <dgm:pt modelId="{3654F19E-4A4E-4F9B-A5F4-0D85A7A7F46D}" type="pres">
      <dgm:prSet presAssocID="{EE2B2174-62FB-40D1-8A16-C6A4C6900BE0}" presName="Name37" presStyleLbl="parChTrans1D2" presStyleIdx="1" presStyleCnt="3"/>
      <dgm:spPr/>
      <dgm:t>
        <a:bodyPr/>
        <a:lstStyle/>
        <a:p>
          <a:endParaRPr lang="it-IT"/>
        </a:p>
      </dgm:t>
    </dgm:pt>
    <dgm:pt modelId="{77E0C0BA-20B9-42BC-A349-4575FCC1D6FF}" type="pres">
      <dgm:prSet presAssocID="{9A9D0137-8A34-41F9-A2DC-C4AB497BAC4D}" presName="hierRoot2" presStyleCnt="0">
        <dgm:presLayoutVars>
          <dgm:hierBranch val="init"/>
        </dgm:presLayoutVars>
      </dgm:prSet>
      <dgm:spPr/>
    </dgm:pt>
    <dgm:pt modelId="{9F5C15DD-8435-4AB0-AB67-B67E4872AB0F}" type="pres">
      <dgm:prSet presAssocID="{9A9D0137-8A34-41F9-A2DC-C4AB497BAC4D}" presName="rootComposite" presStyleCnt="0"/>
      <dgm:spPr/>
    </dgm:pt>
    <dgm:pt modelId="{762FF772-2FD5-4B47-B413-293AB51E22A5}" type="pres">
      <dgm:prSet presAssocID="{9A9D0137-8A34-41F9-A2DC-C4AB497BAC4D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3BAC25-1B7A-47D6-BEFE-27027BE33F27}" type="pres">
      <dgm:prSet presAssocID="{9A9D0137-8A34-41F9-A2DC-C4AB497BAC4D}" presName="rootConnector" presStyleLbl="node2" presStyleIdx="1" presStyleCnt="3"/>
      <dgm:spPr/>
      <dgm:t>
        <a:bodyPr/>
        <a:lstStyle/>
        <a:p>
          <a:endParaRPr lang="it-IT"/>
        </a:p>
      </dgm:t>
    </dgm:pt>
    <dgm:pt modelId="{727B0988-784E-4D8C-AA6D-5CCF3C27C8AA}" type="pres">
      <dgm:prSet presAssocID="{9A9D0137-8A34-41F9-A2DC-C4AB497BAC4D}" presName="hierChild4" presStyleCnt="0"/>
      <dgm:spPr/>
    </dgm:pt>
    <dgm:pt modelId="{87D7BC3E-D16A-43DC-9034-37E65D17BC75}" type="pres">
      <dgm:prSet presAssocID="{9A9D0137-8A34-41F9-A2DC-C4AB497BAC4D}" presName="hierChild5" presStyleCnt="0"/>
      <dgm:spPr/>
    </dgm:pt>
    <dgm:pt modelId="{221262C0-02C1-42E6-99C0-B67FC1AD456B}" type="pres">
      <dgm:prSet presAssocID="{6306AFF7-C21A-4687-8B2D-424E2CCE213D}" presName="Name37" presStyleLbl="parChTrans1D2" presStyleIdx="2" presStyleCnt="3"/>
      <dgm:spPr/>
      <dgm:t>
        <a:bodyPr/>
        <a:lstStyle/>
        <a:p>
          <a:endParaRPr lang="it-IT"/>
        </a:p>
      </dgm:t>
    </dgm:pt>
    <dgm:pt modelId="{C9EC38D3-48C8-4A29-B384-00A6DFE349A3}" type="pres">
      <dgm:prSet presAssocID="{CD968232-1988-4B16-89D7-FE7D8BE89D13}" presName="hierRoot2" presStyleCnt="0">
        <dgm:presLayoutVars>
          <dgm:hierBranch val="init"/>
        </dgm:presLayoutVars>
      </dgm:prSet>
      <dgm:spPr/>
    </dgm:pt>
    <dgm:pt modelId="{F09AEA83-6039-4A12-9CCD-41FE6C1FA240}" type="pres">
      <dgm:prSet presAssocID="{CD968232-1988-4B16-89D7-FE7D8BE89D13}" presName="rootComposite" presStyleCnt="0"/>
      <dgm:spPr/>
    </dgm:pt>
    <dgm:pt modelId="{237DE2D9-31F3-417B-BB87-B171C43E2C3D}" type="pres">
      <dgm:prSet presAssocID="{CD968232-1988-4B16-89D7-FE7D8BE89D13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C2284CB2-FB15-42B5-B0BB-3E445B1C083D}" type="pres">
      <dgm:prSet presAssocID="{CD968232-1988-4B16-89D7-FE7D8BE89D13}" presName="rootConnector" presStyleLbl="node2" presStyleIdx="2" presStyleCnt="3"/>
      <dgm:spPr/>
      <dgm:t>
        <a:bodyPr/>
        <a:lstStyle/>
        <a:p>
          <a:endParaRPr lang="it-IT"/>
        </a:p>
      </dgm:t>
    </dgm:pt>
    <dgm:pt modelId="{2DAC2AF7-C962-405C-B542-132B9BCCE1BE}" type="pres">
      <dgm:prSet presAssocID="{CD968232-1988-4B16-89D7-FE7D8BE89D13}" presName="hierChild4" presStyleCnt="0"/>
      <dgm:spPr/>
    </dgm:pt>
    <dgm:pt modelId="{AB6373E7-5C37-460B-AB61-04D924C0B683}" type="pres">
      <dgm:prSet presAssocID="{CD968232-1988-4B16-89D7-FE7D8BE89D13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</dgm:ptLst>
  <dgm:cxnLst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86B50163-4CFE-4431-94FC-7E870E7C505C}" type="presOf" srcId="{9A9D0137-8A34-41F9-A2DC-C4AB497BAC4D}" destId="{762FF772-2FD5-4B47-B413-293AB51E22A5}" srcOrd="0" destOrd="0" presId="urn:microsoft.com/office/officeart/2005/8/layout/orgChart1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0EEFB27E-50C7-435B-A997-C5C7D35B23A7}" type="presOf" srcId="{6306AFF7-C21A-4687-8B2D-424E2CCE213D}" destId="{221262C0-02C1-42E6-99C0-B67FC1AD456B}" srcOrd="0" destOrd="0" presId="urn:microsoft.com/office/officeart/2005/8/layout/orgChart1"/>
    <dgm:cxn modelId="{B7F7ED92-658E-4578-B6A9-72EF428587FA}" type="presOf" srcId="{EE2B2174-62FB-40D1-8A16-C6A4C6900BE0}" destId="{3654F19E-4A4E-4F9B-A5F4-0D85A7A7F46D}" srcOrd="0" destOrd="0" presId="urn:microsoft.com/office/officeart/2005/8/layout/orgChart1"/>
    <dgm:cxn modelId="{EACC0256-FC1E-4F9B-927A-D060650C9BBC}" type="presOf" srcId="{7A096A1B-ED9F-4878-B2C3-056CCA56F09C}" destId="{8B629A8B-F049-48CA-88FF-749C06788133}" srcOrd="0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88E6D20C-AD4F-4C6A-A81D-95FE1F271CAC}" type="presOf" srcId="{CD968232-1988-4B16-89D7-FE7D8BE89D13}" destId="{C2284CB2-FB15-42B5-B0BB-3E445B1C083D}" srcOrd="1" destOrd="0" presId="urn:microsoft.com/office/officeart/2005/8/layout/orgChart1"/>
    <dgm:cxn modelId="{99E56311-7C23-43B8-BD92-24C1A5412D86}" type="presOf" srcId="{9A9D0137-8A34-41F9-A2DC-C4AB497BAC4D}" destId="{493BAC25-1B7A-47D6-BEFE-27027BE33F27}" srcOrd="1" destOrd="0" presId="urn:microsoft.com/office/officeart/2005/8/layout/orgChart1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CE578488-5719-4184-B18B-D2FC0AB76BAC}" srcId="{7C3DDE7D-5813-46E8-8B0C-D900AA27AF7A}" destId="{9A9D0137-8A34-41F9-A2DC-C4AB497BAC4D}" srcOrd="1" destOrd="0" parTransId="{EE2B2174-62FB-40D1-8A16-C6A4C6900BE0}" sibTransId="{B58953B4-65D6-4CDA-A389-E99EE9604770}"/>
    <dgm:cxn modelId="{C3D874E8-BC5C-4A2F-9986-86D9A5655FF1}" type="presOf" srcId="{00ABF779-A43C-48B8-9B04-A50AD1EDD354}" destId="{D89FDC1E-05FD-4248-B52A-72DDB8553224}" srcOrd="0" destOrd="0" presId="urn:microsoft.com/office/officeart/2005/8/layout/orgChart1"/>
    <dgm:cxn modelId="{A1C0B234-A6B8-4FD1-90A0-13077D2348B6}" type="presOf" srcId="{7A096A1B-ED9F-4878-B2C3-056CCA56F09C}" destId="{8460134E-EB23-4FBA-8209-49EE524F2D44}" srcOrd="1" destOrd="0" presId="urn:microsoft.com/office/officeart/2005/8/layout/orgChart1"/>
    <dgm:cxn modelId="{0D3E474E-35B9-4FB2-B76E-15E2951BA5A8}" srcId="{7C3DDE7D-5813-46E8-8B0C-D900AA27AF7A}" destId="{CD968232-1988-4B16-89D7-FE7D8BE89D13}" srcOrd="2" destOrd="0" parTransId="{6306AFF7-C21A-4687-8B2D-424E2CCE213D}" sibTransId="{99A53B28-FDE8-4ED6-9FA7-2D27B9ED152E}"/>
    <dgm:cxn modelId="{75FB2B0E-E6B4-4CE0-93C6-A745EAF4C951}" srcId="{7C3DDE7D-5813-46E8-8B0C-D900AA27AF7A}" destId="{7A096A1B-ED9F-4878-B2C3-056CCA56F09C}" srcOrd="0" destOrd="0" parTransId="{00ABF779-A43C-48B8-9B04-A50AD1EDD354}" sibTransId="{1BB94C10-818A-4420-911D-005A3BBB0324}"/>
    <dgm:cxn modelId="{2DECF5CC-A07A-4A9F-9666-CE7222B46C92}" type="presOf" srcId="{CD968232-1988-4B16-89D7-FE7D8BE89D13}" destId="{237DE2D9-31F3-417B-BB87-B171C43E2C3D}" srcOrd="0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15C8C786-7189-41EA-8A39-B84B1D53EDF8}" type="presParOf" srcId="{E7F21C79-7261-4E77-958C-5355CA62C442}" destId="{D89FDC1E-05FD-4248-B52A-72DDB8553224}" srcOrd="0" destOrd="0" presId="urn:microsoft.com/office/officeart/2005/8/layout/orgChart1"/>
    <dgm:cxn modelId="{AF9C5EBC-029F-4988-8FA6-CE898439779A}" type="presParOf" srcId="{E7F21C79-7261-4E77-958C-5355CA62C442}" destId="{D6826C06-EE9D-40CD-936B-E3ED537143E4}" srcOrd="1" destOrd="0" presId="urn:microsoft.com/office/officeart/2005/8/layout/orgChart1"/>
    <dgm:cxn modelId="{B68204DD-67FA-4FB6-B9A9-A4820309569D}" type="presParOf" srcId="{D6826C06-EE9D-40CD-936B-E3ED537143E4}" destId="{2F5E8083-BCB7-4F85-9EF9-789CF49CF735}" srcOrd="0" destOrd="0" presId="urn:microsoft.com/office/officeart/2005/8/layout/orgChart1"/>
    <dgm:cxn modelId="{C44B71E2-E71A-4632-8958-085EFA713BDC}" type="presParOf" srcId="{2F5E8083-BCB7-4F85-9EF9-789CF49CF735}" destId="{8B629A8B-F049-48CA-88FF-749C06788133}" srcOrd="0" destOrd="0" presId="urn:microsoft.com/office/officeart/2005/8/layout/orgChart1"/>
    <dgm:cxn modelId="{11AD6D2D-629A-45AF-A9F8-A31D6DD75AFC}" type="presParOf" srcId="{2F5E8083-BCB7-4F85-9EF9-789CF49CF735}" destId="{8460134E-EB23-4FBA-8209-49EE524F2D44}" srcOrd="1" destOrd="0" presId="urn:microsoft.com/office/officeart/2005/8/layout/orgChart1"/>
    <dgm:cxn modelId="{CC2C892B-5DCD-49EF-BCA3-F713A31714A9}" type="presParOf" srcId="{D6826C06-EE9D-40CD-936B-E3ED537143E4}" destId="{C39EBFD3-3B3A-47C9-BAE0-6AA3AC31EF3D}" srcOrd="1" destOrd="0" presId="urn:microsoft.com/office/officeart/2005/8/layout/orgChart1"/>
    <dgm:cxn modelId="{80F9792A-1990-4230-86ED-C91F732DE1D7}" type="presParOf" srcId="{D6826C06-EE9D-40CD-936B-E3ED537143E4}" destId="{818EEF06-7A71-45D1-8F90-06F982C41445}" srcOrd="2" destOrd="0" presId="urn:microsoft.com/office/officeart/2005/8/layout/orgChart1"/>
    <dgm:cxn modelId="{6CE58C63-51E5-4126-9857-E09C9F160113}" type="presParOf" srcId="{E7F21C79-7261-4E77-958C-5355CA62C442}" destId="{3654F19E-4A4E-4F9B-A5F4-0D85A7A7F46D}" srcOrd="2" destOrd="0" presId="urn:microsoft.com/office/officeart/2005/8/layout/orgChart1"/>
    <dgm:cxn modelId="{5E4E7B8E-1C7D-430A-9370-B16E8D1713FF}" type="presParOf" srcId="{E7F21C79-7261-4E77-958C-5355CA62C442}" destId="{77E0C0BA-20B9-42BC-A349-4575FCC1D6FF}" srcOrd="3" destOrd="0" presId="urn:microsoft.com/office/officeart/2005/8/layout/orgChart1"/>
    <dgm:cxn modelId="{FB6E0C00-907D-4449-9E50-7A79956177A8}" type="presParOf" srcId="{77E0C0BA-20B9-42BC-A349-4575FCC1D6FF}" destId="{9F5C15DD-8435-4AB0-AB67-B67E4872AB0F}" srcOrd="0" destOrd="0" presId="urn:microsoft.com/office/officeart/2005/8/layout/orgChart1"/>
    <dgm:cxn modelId="{ADA89F26-4383-47AB-A30D-022608644630}" type="presParOf" srcId="{9F5C15DD-8435-4AB0-AB67-B67E4872AB0F}" destId="{762FF772-2FD5-4B47-B413-293AB51E22A5}" srcOrd="0" destOrd="0" presId="urn:microsoft.com/office/officeart/2005/8/layout/orgChart1"/>
    <dgm:cxn modelId="{242F59F4-1276-45F2-904F-39DCAB2F2ECD}" type="presParOf" srcId="{9F5C15DD-8435-4AB0-AB67-B67E4872AB0F}" destId="{493BAC25-1B7A-47D6-BEFE-27027BE33F27}" srcOrd="1" destOrd="0" presId="urn:microsoft.com/office/officeart/2005/8/layout/orgChart1"/>
    <dgm:cxn modelId="{63EC15FD-840C-4BF0-BBF9-E63FB4A6E74F}" type="presParOf" srcId="{77E0C0BA-20B9-42BC-A349-4575FCC1D6FF}" destId="{727B0988-784E-4D8C-AA6D-5CCF3C27C8AA}" srcOrd="1" destOrd="0" presId="urn:microsoft.com/office/officeart/2005/8/layout/orgChart1"/>
    <dgm:cxn modelId="{6944904A-C8B2-4941-967C-429821456527}" type="presParOf" srcId="{77E0C0BA-20B9-42BC-A349-4575FCC1D6FF}" destId="{87D7BC3E-D16A-43DC-9034-37E65D17BC75}" srcOrd="2" destOrd="0" presId="urn:microsoft.com/office/officeart/2005/8/layout/orgChart1"/>
    <dgm:cxn modelId="{A9725C84-7E04-430A-8C55-2B457BAF96D9}" type="presParOf" srcId="{E7F21C79-7261-4E77-958C-5355CA62C442}" destId="{221262C0-02C1-42E6-99C0-B67FC1AD456B}" srcOrd="4" destOrd="0" presId="urn:microsoft.com/office/officeart/2005/8/layout/orgChart1"/>
    <dgm:cxn modelId="{6BADAFFD-ECA1-4464-96EE-A33A603EF8BF}" type="presParOf" srcId="{E7F21C79-7261-4E77-958C-5355CA62C442}" destId="{C9EC38D3-48C8-4A29-B384-00A6DFE349A3}" srcOrd="5" destOrd="0" presId="urn:microsoft.com/office/officeart/2005/8/layout/orgChart1"/>
    <dgm:cxn modelId="{CD178E17-BDBB-432E-89BA-A0A0BFAFEF02}" type="presParOf" srcId="{C9EC38D3-48C8-4A29-B384-00A6DFE349A3}" destId="{F09AEA83-6039-4A12-9CCD-41FE6C1FA240}" srcOrd="0" destOrd="0" presId="urn:microsoft.com/office/officeart/2005/8/layout/orgChart1"/>
    <dgm:cxn modelId="{B4F5CD5C-B71C-4FF6-99FD-9898915DFE14}" type="presParOf" srcId="{F09AEA83-6039-4A12-9CCD-41FE6C1FA240}" destId="{237DE2D9-31F3-417B-BB87-B171C43E2C3D}" srcOrd="0" destOrd="0" presId="urn:microsoft.com/office/officeart/2005/8/layout/orgChart1"/>
    <dgm:cxn modelId="{4E83712E-B895-481D-8E70-70922FBE8C3F}" type="presParOf" srcId="{F09AEA83-6039-4A12-9CCD-41FE6C1FA240}" destId="{C2284CB2-FB15-42B5-B0BB-3E445B1C083D}" srcOrd="1" destOrd="0" presId="urn:microsoft.com/office/officeart/2005/8/layout/orgChart1"/>
    <dgm:cxn modelId="{8E42F7DF-505C-4ABD-9922-7B3400CB3628}" type="presParOf" srcId="{C9EC38D3-48C8-4A29-B384-00A6DFE349A3}" destId="{2DAC2AF7-C962-405C-B542-132B9BCCE1BE}" srcOrd="1" destOrd="0" presId="urn:microsoft.com/office/officeart/2005/8/layout/orgChart1"/>
    <dgm:cxn modelId="{4D838C08-6F47-4584-A001-04C88F0A4F10}" type="presParOf" srcId="{C9EC38D3-48C8-4A29-B384-00A6DFE349A3}" destId="{AB6373E7-5C37-460B-AB61-04D924C0B683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A096A1B-ED9F-4878-B2C3-056CCA56F09C}">
      <dgm:prSet phldrT="[Testo]" custT="1"/>
      <dgm:spPr>
        <a:solidFill>
          <a:srgbClr val="9BBB59"/>
        </a:solidFill>
      </dgm:spPr>
      <dgm:t>
        <a:bodyPr/>
        <a:lstStyle/>
        <a:p>
          <a:r>
            <a:rPr lang="it-IT" sz="2000" dirty="0"/>
            <a:t>Aree R4: valutazioni del rischio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2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200"/>
        </a:p>
      </dgm:t>
    </dgm:pt>
    <dgm:pt modelId="{CEB1522B-9C0E-4566-8BEF-FCFCE2C10EA5}">
      <dgm:prSet custT="1"/>
      <dgm:spPr/>
      <dgm:t>
        <a:bodyPr/>
        <a:lstStyle/>
        <a:p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gm:t>
    </dgm:pt>
    <dgm:pt modelId="{D1F674B7-AA7F-45B3-B5DE-DF9509C66E83}" type="parTrans" cxnId="{7C06F82D-5C10-4341-B2F9-5193951611D0}">
      <dgm:prSet/>
      <dgm:spPr/>
      <dgm:t>
        <a:bodyPr/>
        <a:lstStyle/>
        <a:p>
          <a:endParaRPr lang="it-IT"/>
        </a:p>
      </dgm:t>
    </dgm:pt>
    <dgm:pt modelId="{66185B4F-1A20-472B-BCF5-5AEEC280CF51}" type="sibTrans" cxnId="{7C06F82D-5C10-4341-B2F9-5193951611D0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0801A8E7-EA67-4D42-9259-9924D11BDE5B}" type="pres">
      <dgm:prSet presAssocID="{CEB1522B-9C0E-4566-8BEF-FCFCE2C10EA5}" presName="hierRoot1" presStyleCnt="0">
        <dgm:presLayoutVars>
          <dgm:hierBranch val="init"/>
        </dgm:presLayoutVars>
      </dgm:prSet>
      <dgm:spPr/>
    </dgm:pt>
    <dgm:pt modelId="{90A881A7-AA5E-446C-A1BF-956353FE6C5D}" type="pres">
      <dgm:prSet presAssocID="{CEB1522B-9C0E-4566-8BEF-FCFCE2C10EA5}" presName="rootComposite1" presStyleCnt="0"/>
      <dgm:spPr/>
    </dgm:pt>
    <dgm:pt modelId="{6A4FE78C-3283-4857-AC77-16597D0F27B9}" type="pres">
      <dgm:prSet presAssocID="{CEB1522B-9C0E-4566-8BEF-FCFCE2C10EA5}" presName="rootText1" presStyleLbl="node0" presStyleIdx="0" presStyleCnt="1" custScaleX="18797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9E0E777-2933-4428-A7B6-3C678696F46D}" type="pres">
      <dgm:prSet presAssocID="{CEB1522B-9C0E-4566-8BEF-FCFCE2C10EA5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C88AFC8-11E0-483C-A425-DBD8AB06FAF5}" type="pres">
      <dgm:prSet presAssocID="{CEB1522B-9C0E-4566-8BEF-FCFCE2C10EA5}" presName="hierChild2" presStyleCnt="0"/>
      <dgm:spPr/>
    </dgm:pt>
    <dgm:pt modelId="{E6B1337F-27CA-40B3-AAFC-624CC17CC0C0}" type="pres">
      <dgm:prSet presAssocID="{00ABF779-A43C-48B8-9B04-A50AD1EDD354}" presName="Name37" presStyleLbl="parChTrans1D2" presStyleIdx="0" presStyleCnt="1"/>
      <dgm:spPr/>
      <dgm:t>
        <a:bodyPr/>
        <a:lstStyle/>
        <a:p>
          <a:endParaRPr lang="it-IT"/>
        </a:p>
      </dgm:t>
    </dgm:pt>
    <dgm:pt modelId="{C243DF4B-BE74-4BBC-9A72-786FCDBD2961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AC733F9-8D03-496F-BE45-AD42356D4173}" type="pres">
      <dgm:prSet presAssocID="{7A096A1B-ED9F-4878-B2C3-056CCA56F09C}" presName="rootComposite" presStyleCnt="0"/>
      <dgm:spPr/>
    </dgm:pt>
    <dgm:pt modelId="{E3A0A9DE-B5C7-487A-B83F-40E9C3281E11}" type="pres">
      <dgm:prSet presAssocID="{7A096A1B-ED9F-4878-B2C3-056CCA56F09C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A48383D-7828-4211-BFFB-3C4DEDCB2637}" type="pres">
      <dgm:prSet presAssocID="{7A096A1B-ED9F-4878-B2C3-056CCA56F09C}" presName="rootConnector" presStyleLbl="node2" presStyleIdx="0" presStyleCnt="1"/>
      <dgm:spPr/>
      <dgm:t>
        <a:bodyPr/>
        <a:lstStyle/>
        <a:p>
          <a:endParaRPr lang="it-IT"/>
        </a:p>
      </dgm:t>
    </dgm:pt>
    <dgm:pt modelId="{56C104D8-8C25-4B60-B206-212135785C17}" type="pres">
      <dgm:prSet presAssocID="{7A096A1B-ED9F-4878-B2C3-056CCA56F09C}" presName="hierChild4" presStyleCnt="0"/>
      <dgm:spPr/>
    </dgm:pt>
    <dgm:pt modelId="{4269197A-0BD9-47E5-B000-7DDA781BA99C}" type="pres">
      <dgm:prSet presAssocID="{7A096A1B-ED9F-4878-B2C3-056CCA56F09C}" presName="hierChild5" presStyleCnt="0"/>
      <dgm:spPr/>
    </dgm:pt>
    <dgm:pt modelId="{9AD69FF9-BFF1-44DC-AC49-4DF853998E54}" type="pres">
      <dgm:prSet presAssocID="{CEB1522B-9C0E-4566-8BEF-FCFCE2C10EA5}" presName="hierChild3" presStyleCnt="0"/>
      <dgm:spPr/>
    </dgm:pt>
  </dgm:ptLst>
  <dgm:cxnLst>
    <dgm:cxn modelId="{404D277D-EDA7-4F27-AACD-2E9A1A16EE86}" type="presOf" srcId="{7A096A1B-ED9F-4878-B2C3-056CCA56F09C}" destId="{3A48383D-7828-4211-BFFB-3C4DEDCB2637}" srcOrd="1" destOrd="0" presId="urn:microsoft.com/office/officeart/2005/8/layout/orgChart1"/>
    <dgm:cxn modelId="{75FB2B0E-E6B4-4CE0-93C6-A745EAF4C951}" srcId="{CEB1522B-9C0E-4566-8BEF-FCFCE2C10EA5}" destId="{7A096A1B-ED9F-4878-B2C3-056CCA56F09C}" srcOrd="0" destOrd="0" parTransId="{00ABF779-A43C-48B8-9B04-A50AD1EDD354}" sibTransId="{1BB94C10-818A-4420-911D-005A3BBB0324}"/>
    <dgm:cxn modelId="{DA2C80EF-A925-4B7B-BBB2-3225461155E9}" type="presOf" srcId="{00ABF779-A43C-48B8-9B04-A50AD1EDD354}" destId="{E6B1337F-27CA-40B3-AAFC-624CC17CC0C0}" srcOrd="0" destOrd="0" presId="urn:microsoft.com/office/officeart/2005/8/layout/orgChart1"/>
    <dgm:cxn modelId="{7C06F82D-5C10-4341-B2F9-5193951611D0}" srcId="{D2969ABB-774E-41DF-B03D-1FC2E5C34B83}" destId="{CEB1522B-9C0E-4566-8BEF-FCFCE2C10EA5}" srcOrd="0" destOrd="0" parTransId="{D1F674B7-AA7F-45B3-B5DE-DF9509C66E83}" sibTransId="{66185B4F-1A20-472B-BCF5-5AEEC280CF51}"/>
    <dgm:cxn modelId="{482D69EC-5229-4C90-8F24-15B3E788F5D5}" type="presOf" srcId="{CEB1522B-9C0E-4566-8BEF-FCFCE2C10EA5}" destId="{B9E0E777-2933-4428-A7B6-3C678696F46D}" srcOrd="1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92BC3763-60C6-4379-844B-EC3D203B4976}" type="presOf" srcId="{CEB1522B-9C0E-4566-8BEF-FCFCE2C10EA5}" destId="{6A4FE78C-3283-4857-AC77-16597D0F27B9}" srcOrd="0" destOrd="0" presId="urn:microsoft.com/office/officeart/2005/8/layout/orgChart1"/>
    <dgm:cxn modelId="{61A16AB8-B667-429F-921D-949615F5B740}" type="presOf" srcId="{7A096A1B-ED9F-4878-B2C3-056CCA56F09C}" destId="{E3A0A9DE-B5C7-487A-B83F-40E9C3281E11}" srcOrd="0" destOrd="0" presId="urn:microsoft.com/office/officeart/2005/8/layout/orgChart1"/>
    <dgm:cxn modelId="{A3F5284C-A6D7-46EA-BEE6-5CE5354F3C35}" type="presParOf" srcId="{47BD7866-4672-475F-A6BE-8B3FE13F0407}" destId="{0801A8E7-EA67-4D42-9259-9924D11BDE5B}" srcOrd="0" destOrd="0" presId="urn:microsoft.com/office/officeart/2005/8/layout/orgChart1"/>
    <dgm:cxn modelId="{9EDAB8FB-71BF-4528-BE30-CC6841F193A7}" type="presParOf" srcId="{0801A8E7-EA67-4D42-9259-9924D11BDE5B}" destId="{90A881A7-AA5E-446C-A1BF-956353FE6C5D}" srcOrd="0" destOrd="0" presId="urn:microsoft.com/office/officeart/2005/8/layout/orgChart1"/>
    <dgm:cxn modelId="{1AA16DA0-EBB0-42D0-80CE-3B526BB4A894}" type="presParOf" srcId="{90A881A7-AA5E-446C-A1BF-956353FE6C5D}" destId="{6A4FE78C-3283-4857-AC77-16597D0F27B9}" srcOrd="0" destOrd="0" presId="urn:microsoft.com/office/officeart/2005/8/layout/orgChart1"/>
    <dgm:cxn modelId="{0A0EAAED-259E-4A0B-BBDA-A01790C9449D}" type="presParOf" srcId="{90A881A7-AA5E-446C-A1BF-956353FE6C5D}" destId="{B9E0E777-2933-4428-A7B6-3C678696F46D}" srcOrd="1" destOrd="0" presId="urn:microsoft.com/office/officeart/2005/8/layout/orgChart1"/>
    <dgm:cxn modelId="{7C33BBBA-0DD1-4745-B8EB-233E5DC3A3FD}" type="presParOf" srcId="{0801A8E7-EA67-4D42-9259-9924D11BDE5B}" destId="{5C88AFC8-11E0-483C-A425-DBD8AB06FAF5}" srcOrd="1" destOrd="0" presId="urn:microsoft.com/office/officeart/2005/8/layout/orgChart1"/>
    <dgm:cxn modelId="{7CCF3377-20CF-4C9A-831C-C92560519FD5}" type="presParOf" srcId="{5C88AFC8-11E0-483C-A425-DBD8AB06FAF5}" destId="{E6B1337F-27CA-40B3-AAFC-624CC17CC0C0}" srcOrd="0" destOrd="0" presId="urn:microsoft.com/office/officeart/2005/8/layout/orgChart1"/>
    <dgm:cxn modelId="{D1181E8B-D361-4EAE-8198-12666B125E1C}" type="presParOf" srcId="{5C88AFC8-11E0-483C-A425-DBD8AB06FAF5}" destId="{C243DF4B-BE74-4BBC-9A72-786FCDBD2961}" srcOrd="1" destOrd="0" presId="urn:microsoft.com/office/officeart/2005/8/layout/orgChart1"/>
    <dgm:cxn modelId="{932EB30E-5D91-447C-986A-8B075F585537}" type="presParOf" srcId="{C243DF4B-BE74-4BBC-9A72-786FCDBD2961}" destId="{2AC733F9-8D03-496F-BE45-AD42356D4173}" srcOrd="0" destOrd="0" presId="urn:microsoft.com/office/officeart/2005/8/layout/orgChart1"/>
    <dgm:cxn modelId="{7652CD01-1A56-4248-ACB3-013906989F45}" type="presParOf" srcId="{2AC733F9-8D03-496F-BE45-AD42356D4173}" destId="{E3A0A9DE-B5C7-487A-B83F-40E9C3281E11}" srcOrd="0" destOrd="0" presId="urn:microsoft.com/office/officeart/2005/8/layout/orgChart1"/>
    <dgm:cxn modelId="{CF35129E-82AE-4192-B5C7-581697537571}" type="presParOf" srcId="{2AC733F9-8D03-496F-BE45-AD42356D4173}" destId="{3A48383D-7828-4211-BFFB-3C4DEDCB2637}" srcOrd="1" destOrd="0" presId="urn:microsoft.com/office/officeart/2005/8/layout/orgChart1"/>
    <dgm:cxn modelId="{5EBD5F6A-993B-4F6F-B34C-2E5DFD8323F4}" type="presParOf" srcId="{C243DF4B-BE74-4BBC-9A72-786FCDBD2961}" destId="{56C104D8-8C25-4B60-B206-212135785C17}" srcOrd="1" destOrd="0" presId="urn:microsoft.com/office/officeart/2005/8/layout/orgChart1"/>
    <dgm:cxn modelId="{6613A649-0253-4AB6-A5B1-9CF4F7F18AB0}" type="presParOf" srcId="{C243DF4B-BE74-4BBC-9A72-786FCDBD2961}" destId="{4269197A-0BD9-47E5-B000-7DDA781BA99C}" srcOrd="2" destOrd="0" presId="urn:microsoft.com/office/officeart/2005/8/layout/orgChart1"/>
    <dgm:cxn modelId="{FD256BD4-2304-4E2C-8DE1-740F9146D206}" type="presParOf" srcId="{0801A8E7-EA67-4D42-9259-9924D11BDE5B}" destId="{9AD69FF9-BFF1-44DC-AC49-4DF853998E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1400" dirty="0">
              <a:solidFill>
                <a:schemeClr val="bg1"/>
              </a:solidFill>
            </a:rPr>
            <a:t>NORME SULLE AREE ALLAGABILI </a:t>
          </a:r>
        </a:p>
        <a:p>
          <a:r>
            <a:rPr lang="it-IT" sz="1400" dirty="0">
              <a:solidFill>
                <a:schemeClr val="bg1"/>
              </a:solidFill>
            </a:rPr>
            <a:t>MAPPE DI PERICOLOSITA’</a:t>
          </a: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4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400"/>
        </a:p>
      </dgm:t>
    </dgm:pt>
    <dgm:pt modelId="{7A096A1B-ED9F-4878-B2C3-056CCA56F09C}">
      <dgm:prSet phldrT="[Testo]" custT="1"/>
      <dgm:spPr/>
      <dgm:t>
        <a:bodyPr/>
        <a:lstStyle/>
        <a:p>
          <a:r>
            <a:rPr lang="it-IT" sz="1400" dirty="0"/>
            <a:t>Aree P3/H: classe di fattibilità geologica 4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4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400"/>
        </a:p>
      </dgm:t>
    </dgm:pt>
    <dgm:pt modelId="{9A9D0137-8A34-41F9-A2DC-C4AB497BAC4D}">
      <dgm:prSet custT="1"/>
      <dgm:spPr/>
      <dgm:t>
        <a:bodyPr/>
        <a:lstStyle/>
        <a:p>
          <a:r>
            <a:rPr lang="it-IT" sz="1400" dirty="0"/>
            <a:t>Aree P2/M: classe di fattibilità geologica 3</a:t>
          </a:r>
        </a:p>
      </dgm:t>
    </dgm:pt>
    <dgm:pt modelId="{EE2B2174-62FB-40D1-8A16-C6A4C6900BE0}" type="parTrans" cxnId="{CE578488-5719-4184-B18B-D2FC0AB76BAC}">
      <dgm:prSet/>
      <dgm:spPr/>
      <dgm:t>
        <a:bodyPr/>
        <a:lstStyle/>
        <a:p>
          <a:endParaRPr lang="it-IT" sz="1400"/>
        </a:p>
      </dgm:t>
    </dgm:pt>
    <dgm:pt modelId="{B58953B4-65D6-4CDA-A389-E99EE9604770}" type="sibTrans" cxnId="{CE578488-5719-4184-B18B-D2FC0AB76BAC}">
      <dgm:prSet/>
      <dgm:spPr/>
      <dgm:t>
        <a:bodyPr/>
        <a:lstStyle/>
        <a:p>
          <a:endParaRPr lang="it-IT" sz="1400"/>
        </a:p>
      </dgm:t>
    </dgm:pt>
    <dgm:pt modelId="{62E7FFFC-80C1-45F7-B695-A61C80621A3C}">
      <dgm:prSet phldrT="[Testo]" custT="1"/>
      <dgm:spPr/>
      <dgm:t>
        <a:bodyPr/>
        <a:lstStyle/>
        <a:p>
          <a:r>
            <a:rPr lang="it-IT" sz="1400" dirty="0"/>
            <a:t>RETICOLO NATURALE</a:t>
          </a:r>
        </a:p>
        <a:p>
          <a:r>
            <a:rPr lang="it-IT" sz="1400" dirty="0"/>
            <a:t>AREE PROVENIENTI DAI PGT</a:t>
          </a:r>
        </a:p>
      </dgm:t>
    </dgm:pt>
    <dgm:pt modelId="{35631F78-7228-43EE-9199-2D8BD8891CF6}" type="parTrans" cxnId="{1CDC70B3-CA6C-4340-9037-455CDE71E582}">
      <dgm:prSet/>
      <dgm:spPr/>
      <dgm:t>
        <a:bodyPr/>
        <a:lstStyle/>
        <a:p>
          <a:endParaRPr lang="it-IT" sz="1400"/>
        </a:p>
      </dgm:t>
    </dgm:pt>
    <dgm:pt modelId="{258ABC89-E712-4F9F-BA23-B696D20A3261}" type="sibTrans" cxnId="{1CDC70B3-CA6C-4340-9037-455CDE71E582}">
      <dgm:prSet/>
      <dgm:spPr/>
      <dgm:t>
        <a:bodyPr/>
        <a:lstStyle/>
        <a:p>
          <a:endParaRPr lang="it-IT" sz="1400"/>
        </a:p>
      </dgm:t>
    </dgm:pt>
    <dgm:pt modelId="{AFC9D9D2-B86A-4FB2-9015-5D570060D8E0}">
      <dgm:prSet custT="1"/>
      <dgm:spPr/>
      <dgm:t>
        <a:bodyPr/>
        <a:lstStyle/>
        <a:p>
          <a:r>
            <a:rPr lang="it-IT" sz="1400" dirty="0"/>
            <a:t>RETICOLO DI BONIFICA</a:t>
          </a:r>
        </a:p>
        <a:p>
          <a:r>
            <a:rPr lang="it-IT" sz="1400" dirty="0"/>
            <a:t>AREE SEGNALATE DA ANBI EX URBIM</a:t>
          </a:r>
        </a:p>
        <a:p>
          <a:r>
            <a:rPr lang="it-IT" sz="1400" dirty="0"/>
            <a:t>Eventi accaduti 1990 - 2012</a:t>
          </a:r>
        </a:p>
      </dgm:t>
    </dgm:pt>
    <dgm:pt modelId="{4F724CF6-88B2-4700-BB3D-04B94E2E652B}" type="parTrans" cxnId="{65AA16CA-F2AB-496D-BEA4-8F665F19B208}">
      <dgm:prSet/>
      <dgm:spPr/>
      <dgm:t>
        <a:bodyPr/>
        <a:lstStyle/>
        <a:p>
          <a:endParaRPr lang="it-IT" sz="1400"/>
        </a:p>
      </dgm:t>
    </dgm:pt>
    <dgm:pt modelId="{05998D2A-E358-4610-BF6D-D7A671320A9F}" type="sibTrans" cxnId="{65AA16CA-F2AB-496D-BEA4-8F665F19B208}">
      <dgm:prSet/>
      <dgm:spPr/>
      <dgm:t>
        <a:bodyPr/>
        <a:lstStyle/>
        <a:p>
          <a:endParaRPr lang="it-IT" sz="1400"/>
        </a:p>
      </dgm:t>
    </dgm:pt>
    <dgm:pt modelId="{63B266C3-E4DC-43F8-9E38-49B23D62893D}">
      <dgm:prSet custT="1"/>
      <dgm:spPr/>
      <dgm:t>
        <a:bodyPr/>
        <a:lstStyle/>
        <a:p>
          <a:r>
            <a:rPr lang="it-IT" sz="1400" dirty="0"/>
            <a:t>Aree P3/H e P2/M: classe di fattibilità geologica 3</a:t>
          </a:r>
        </a:p>
      </dgm:t>
    </dgm:pt>
    <dgm:pt modelId="{D0AA1DAD-59B6-49D4-82A1-80B435AC88D3}" type="parTrans" cxnId="{F5C84A77-74F9-4DBC-BBAB-95CD9F5EDB11}">
      <dgm:prSet/>
      <dgm:spPr/>
      <dgm:t>
        <a:bodyPr/>
        <a:lstStyle/>
        <a:p>
          <a:endParaRPr lang="it-IT" sz="1400"/>
        </a:p>
      </dgm:t>
    </dgm:pt>
    <dgm:pt modelId="{1D99D9D9-25F8-4818-B5AC-609082AEA436}" type="sibTrans" cxnId="{F5C84A77-74F9-4DBC-BBAB-95CD9F5EDB11}">
      <dgm:prSet/>
      <dgm:spPr/>
      <dgm:t>
        <a:bodyPr/>
        <a:lstStyle/>
        <a:p>
          <a:endParaRPr lang="it-IT" sz="1400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1" custScaleX="195140" custScaleY="13478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73580FDB-D8C6-4ACE-85CE-FBEFF3A0EDC7}" type="pres">
      <dgm:prSet presAssocID="{35631F78-7228-43EE-9199-2D8BD8891CF6}" presName="Name37" presStyleLbl="parChTrans1D2" presStyleIdx="0" presStyleCnt="2"/>
      <dgm:spPr/>
      <dgm:t>
        <a:bodyPr/>
        <a:lstStyle/>
        <a:p>
          <a:endParaRPr lang="it-IT"/>
        </a:p>
      </dgm:t>
    </dgm:pt>
    <dgm:pt modelId="{47A4F58F-0A39-4E54-AAB9-617EDDF55673}" type="pres">
      <dgm:prSet presAssocID="{62E7FFFC-80C1-45F7-B695-A61C80621A3C}" presName="hierRoot2" presStyleCnt="0">
        <dgm:presLayoutVars>
          <dgm:hierBranch val="init"/>
        </dgm:presLayoutVars>
      </dgm:prSet>
      <dgm:spPr/>
    </dgm:pt>
    <dgm:pt modelId="{8C4FC56E-A0EA-4408-87B6-4023DB845288}" type="pres">
      <dgm:prSet presAssocID="{62E7FFFC-80C1-45F7-B695-A61C80621A3C}" presName="rootComposite" presStyleCnt="0"/>
      <dgm:spPr/>
    </dgm:pt>
    <dgm:pt modelId="{22291F3A-2718-4123-88F4-58B0E99C98AA}" type="pres">
      <dgm:prSet presAssocID="{62E7FFFC-80C1-45F7-B695-A61C80621A3C}" presName="rootText" presStyleLbl="node2" presStyleIdx="0" presStyleCnt="2" custScaleX="153896" custScaleY="16263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E6A847E-A89B-4A19-854B-E0C2E93BFD83}" type="pres">
      <dgm:prSet presAssocID="{62E7FFFC-80C1-45F7-B695-A61C80621A3C}" presName="rootConnector" presStyleLbl="node2" presStyleIdx="0" presStyleCnt="2"/>
      <dgm:spPr/>
      <dgm:t>
        <a:bodyPr/>
        <a:lstStyle/>
        <a:p>
          <a:endParaRPr lang="it-IT"/>
        </a:p>
      </dgm:t>
    </dgm:pt>
    <dgm:pt modelId="{8CFA1259-30FD-4504-A994-BC07BAC78BD9}" type="pres">
      <dgm:prSet presAssocID="{62E7FFFC-80C1-45F7-B695-A61C80621A3C}" presName="hierChild4" presStyleCnt="0"/>
      <dgm:spPr/>
    </dgm:pt>
    <dgm:pt modelId="{D89FDC1E-05FD-4248-B52A-72DDB8553224}" type="pres">
      <dgm:prSet presAssocID="{00ABF779-A43C-48B8-9B04-A50AD1EDD354}" presName="Name37" presStyleLbl="parChTrans1D3" presStyleIdx="0" presStyleCnt="3"/>
      <dgm:spPr/>
      <dgm:t>
        <a:bodyPr/>
        <a:lstStyle/>
        <a:p>
          <a:endParaRPr lang="it-IT"/>
        </a:p>
      </dgm:t>
    </dgm:pt>
    <dgm:pt modelId="{D6826C06-EE9D-40CD-936B-E3ED537143E4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F5E8083-BCB7-4F85-9EF9-789CF49CF735}" type="pres">
      <dgm:prSet presAssocID="{7A096A1B-ED9F-4878-B2C3-056CCA56F09C}" presName="rootComposite" presStyleCnt="0"/>
      <dgm:spPr/>
    </dgm:pt>
    <dgm:pt modelId="{8B629A8B-F049-48CA-88FF-749C06788133}" type="pres">
      <dgm:prSet presAssocID="{7A096A1B-ED9F-4878-B2C3-056CCA56F09C}" presName="rootText" presStyleLbl="node3" presStyleIdx="0" presStyleCnt="3" custScaleX="13435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460134E-EB23-4FBA-8209-49EE524F2D44}" type="pres">
      <dgm:prSet presAssocID="{7A096A1B-ED9F-4878-B2C3-056CCA56F09C}" presName="rootConnector" presStyleLbl="node3" presStyleIdx="0" presStyleCnt="3"/>
      <dgm:spPr/>
      <dgm:t>
        <a:bodyPr/>
        <a:lstStyle/>
        <a:p>
          <a:endParaRPr lang="it-IT"/>
        </a:p>
      </dgm:t>
    </dgm:pt>
    <dgm:pt modelId="{C39EBFD3-3B3A-47C9-BAE0-6AA3AC31EF3D}" type="pres">
      <dgm:prSet presAssocID="{7A096A1B-ED9F-4878-B2C3-056CCA56F09C}" presName="hierChild4" presStyleCnt="0"/>
      <dgm:spPr/>
    </dgm:pt>
    <dgm:pt modelId="{818EEF06-7A71-45D1-8F90-06F982C41445}" type="pres">
      <dgm:prSet presAssocID="{7A096A1B-ED9F-4878-B2C3-056CCA56F09C}" presName="hierChild5" presStyleCnt="0"/>
      <dgm:spPr/>
    </dgm:pt>
    <dgm:pt modelId="{3654F19E-4A4E-4F9B-A5F4-0D85A7A7F46D}" type="pres">
      <dgm:prSet presAssocID="{EE2B2174-62FB-40D1-8A16-C6A4C6900BE0}" presName="Name37" presStyleLbl="parChTrans1D3" presStyleIdx="1" presStyleCnt="3"/>
      <dgm:spPr/>
      <dgm:t>
        <a:bodyPr/>
        <a:lstStyle/>
        <a:p>
          <a:endParaRPr lang="it-IT"/>
        </a:p>
      </dgm:t>
    </dgm:pt>
    <dgm:pt modelId="{77E0C0BA-20B9-42BC-A349-4575FCC1D6FF}" type="pres">
      <dgm:prSet presAssocID="{9A9D0137-8A34-41F9-A2DC-C4AB497BAC4D}" presName="hierRoot2" presStyleCnt="0">
        <dgm:presLayoutVars>
          <dgm:hierBranch val="init"/>
        </dgm:presLayoutVars>
      </dgm:prSet>
      <dgm:spPr/>
    </dgm:pt>
    <dgm:pt modelId="{9F5C15DD-8435-4AB0-AB67-B67E4872AB0F}" type="pres">
      <dgm:prSet presAssocID="{9A9D0137-8A34-41F9-A2DC-C4AB497BAC4D}" presName="rootComposite" presStyleCnt="0"/>
      <dgm:spPr/>
    </dgm:pt>
    <dgm:pt modelId="{762FF772-2FD5-4B47-B413-293AB51E22A5}" type="pres">
      <dgm:prSet presAssocID="{9A9D0137-8A34-41F9-A2DC-C4AB497BAC4D}" presName="rootText" presStyleLbl="node3" presStyleIdx="1" presStyleCnt="3" custScaleX="13732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93BAC25-1B7A-47D6-BEFE-27027BE33F27}" type="pres">
      <dgm:prSet presAssocID="{9A9D0137-8A34-41F9-A2DC-C4AB497BAC4D}" presName="rootConnector" presStyleLbl="node3" presStyleIdx="1" presStyleCnt="3"/>
      <dgm:spPr/>
      <dgm:t>
        <a:bodyPr/>
        <a:lstStyle/>
        <a:p>
          <a:endParaRPr lang="it-IT"/>
        </a:p>
      </dgm:t>
    </dgm:pt>
    <dgm:pt modelId="{727B0988-784E-4D8C-AA6D-5CCF3C27C8AA}" type="pres">
      <dgm:prSet presAssocID="{9A9D0137-8A34-41F9-A2DC-C4AB497BAC4D}" presName="hierChild4" presStyleCnt="0"/>
      <dgm:spPr/>
    </dgm:pt>
    <dgm:pt modelId="{87D7BC3E-D16A-43DC-9034-37E65D17BC75}" type="pres">
      <dgm:prSet presAssocID="{9A9D0137-8A34-41F9-A2DC-C4AB497BAC4D}" presName="hierChild5" presStyleCnt="0"/>
      <dgm:spPr/>
    </dgm:pt>
    <dgm:pt modelId="{2537ACA4-1076-47C5-AB52-846B55AC60CF}" type="pres">
      <dgm:prSet presAssocID="{62E7FFFC-80C1-45F7-B695-A61C80621A3C}" presName="hierChild5" presStyleCnt="0"/>
      <dgm:spPr/>
    </dgm:pt>
    <dgm:pt modelId="{865A9CE5-9CE2-4A5E-B611-761F39D6303D}" type="pres">
      <dgm:prSet presAssocID="{4F724CF6-88B2-4700-BB3D-04B94E2E652B}" presName="Name37" presStyleLbl="parChTrans1D2" presStyleIdx="1" presStyleCnt="2"/>
      <dgm:spPr/>
      <dgm:t>
        <a:bodyPr/>
        <a:lstStyle/>
        <a:p>
          <a:endParaRPr lang="it-IT"/>
        </a:p>
      </dgm:t>
    </dgm:pt>
    <dgm:pt modelId="{65F218B1-76B9-41FB-A96C-19100FC0CB7F}" type="pres">
      <dgm:prSet presAssocID="{AFC9D9D2-B86A-4FB2-9015-5D570060D8E0}" presName="hierRoot2" presStyleCnt="0">
        <dgm:presLayoutVars>
          <dgm:hierBranch val="init"/>
        </dgm:presLayoutVars>
      </dgm:prSet>
      <dgm:spPr/>
    </dgm:pt>
    <dgm:pt modelId="{ABB56DC3-6D65-4D89-A766-3ACC713E26B9}" type="pres">
      <dgm:prSet presAssocID="{AFC9D9D2-B86A-4FB2-9015-5D570060D8E0}" presName="rootComposite" presStyleCnt="0"/>
      <dgm:spPr/>
    </dgm:pt>
    <dgm:pt modelId="{8DD4BB8D-1206-4E71-AA0F-93C928DE8DE4}" type="pres">
      <dgm:prSet presAssocID="{AFC9D9D2-B86A-4FB2-9015-5D570060D8E0}" presName="rootText" presStyleLbl="node2" presStyleIdx="1" presStyleCnt="2" custScaleX="150058" custScaleY="17141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75D4B1C-EC13-4A05-A29A-508E1C857431}" type="pres">
      <dgm:prSet presAssocID="{AFC9D9D2-B86A-4FB2-9015-5D570060D8E0}" presName="rootConnector" presStyleLbl="node2" presStyleIdx="1" presStyleCnt="2"/>
      <dgm:spPr/>
      <dgm:t>
        <a:bodyPr/>
        <a:lstStyle/>
        <a:p>
          <a:endParaRPr lang="it-IT"/>
        </a:p>
      </dgm:t>
    </dgm:pt>
    <dgm:pt modelId="{E3345807-B7F0-4EFB-B6E1-E9C9FEC2F1E4}" type="pres">
      <dgm:prSet presAssocID="{AFC9D9D2-B86A-4FB2-9015-5D570060D8E0}" presName="hierChild4" presStyleCnt="0"/>
      <dgm:spPr/>
    </dgm:pt>
    <dgm:pt modelId="{37B1B97C-C635-473B-9ED4-408CEAB21934}" type="pres">
      <dgm:prSet presAssocID="{D0AA1DAD-59B6-49D4-82A1-80B435AC88D3}" presName="Name37" presStyleLbl="parChTrans1D3" presStyleIdx="2" presStyleCnt="3"/>
      <dgm:spPr/>
      <dgm:t>
        <a:bodyPr/>
        <a:lstStyle/>
        <a:p>
          <a:endParaRPr lang="it-IT"/>
        </a:p>
      </dgm:t>
    </dgm:pt>
    <dgm:pt modelId="{6517E0D2-E1F8-4EAD-898C-BB5D171822E3}" type="pres">
      <dgm:prSet presAssocID="{63B266C3-E4DC-43F8-9E38-49B23D62893D}" presName="hierRoot2" presStyleCnt="0">
        <dgm:presLayoutVars>
          <dgm:hierBranch val="init"/>
        </dgm:presLayoutVars>
      </dgm:prSet>
      <dgm:spPr/>
    </dgm:pt>
    <dgm:pt modelId="{B753BF4B-E09D-4ED3-A0EB-31F64AF31312}" type="pres">
      <dgm:prSet presAssocID="{63B266C3-E4DC-43F8-9E38-49B23D62893D}" presName="rootComposite" presStyleCnt="0"/>
      <dgm:spPr/>
    </dgm:pt>
    <dgm:pt modelId="{B5E92357-1359-4686-AE3B-C5AAC56E1F60}" type="pres">
      <dgm:prSet presAssocID="{63B266C3-E4DC-43F8-9E38-49B23D62893D}" presName="rootText" presStyleLbl="node3" presStyleIdx="2" presStyleCnt="3" custScaleX="13732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3F8F641-4701-4B78-B3E5-313DD63C697A}" type="pres">
      <dgm:prSet presAssocID="{63B266C3-E4DC-43F8-9E38-49B23D62893D}" presName="rootConnector" presStyleLbl="node3" presStyleIdx="2" presStyleCnt="3"/>
      <dgm:spPr/>
      <dgm:t>
        <a:bodyPr/>
        <a:lstStyle/>
        <a:p>
          <a:endParaRPr lang="it-IT"/>
        </a:p>
      </dgm:t>
    </dgm:pt>
    <dgm:pt modelId="{0B517D0B-DF84-4115-B0A3-8812ABFEF1FB}" type="pres">
      <dgm:prSet presAssocID="{63B266C3-E4DC-43F8-9E38-49B23D62893D}" presName="hierChild4" presStyleCnt="0"/>
      <dgm:spPr/>
    </dgm:pt>
    <dgm:pt modelId="{5D38E6CC-4F5B-4613-9D3C-34EF2B77B9FB}" type="pres">
      <dgm:prSet presAssocID="{63B266C3-E4DC-43F8-9E38-49B23D62893D}" presName="hierChild5" presStyleCnt="0"/>
      <dgm:spPr/>
    </dgm:pt>
    <dgm:pt modelId="{BFFA59DE-88DA-4A91-BF88-94F88CF7ADE4}" type="pres">
      <dgm:prSet presAssocID="{AFC9D9D2-B86A-4FB2-9015-5D570060D8E0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</dgm:ptLst>
  <dgm:cxnLst>
    <dgm:cxn modelId="{EA341019-21C7-4652-A951-7CD2576154C1}" type="presOf" srcId="{D0AA1DAD-59B6-49D4-82A1-80B435AC88D3}" destId="{37B1B97C-C635-473B-9ED4-408CEAB21934}" srcOrd="0" destOrd="0" presId="urn:microsoft.com/office/officeart/2005/8/layout/orgChart1"/>
    <dgm:cxn modelId="{18126D44-D370-4246-8457-46739569208F}" type="presOf" srcId="{00ABF779-A43C-48B8-9B04-A50AD1EDD354}" destId="{D89FDC1E-05FD-4248-B52A-72DDB8553224}" srcOrd="0" destOrd="0" presId="urn:microsoft.com/office/officeart/2005/8/layout/orgChart1"/>
    <dgm:cxn modelId="{0A443070-C928-4744-9F78-70552ECF965C}" type="presOf" srcId="{4F724CF6-88B2-4700-BB3D-04B94E2E652B}" destId="{865A9CE5-9CE2-4A5E-B611-761F39D6303D}" srcOrd="0" destOrd="0" presId="urn:microsoft.com/office/officeart/2005/8/layout/orgChart1"/>
    <dgm:cxn modelId="{1CDC70B3-CA6C-4340-9037-455CDE71E582}" srcId="{7C3DDE7D-5813-46E8-8B0C-D900AA27AF7A}" destId="{62E7FFFC-80C1-45F7-B695-A61C80621A3C}" srcOrd="0" destOrd="0" parTransId="{35631F78-7228-43EE-9199-2D8BD8891CF6}" sibTransId="{258ABC89-E712-4F9F-BA23-B696D20A3261}"/>
    <dgm:cxn modelId="{CE578488-5719-4184-B18B-D2FC0AB76BAC}" srcId="{62E7FFFC-80C1-45F7-B695-A61C80621A3C}" destId="{9A9D0137-8A34-41F9-A2DC-C4AB497BAC4D}" srcOrd="1" destOrd="0" parTransId="{EE2B2174-62FB-40D1-8A16-C6A4C6900BE0}" sibTransId="{B58953B4-65D6-4CDA-A389-E99EE9604770}"/>
    <dgm:cxn modelId="{4FB02C54-CAFE-454D-A24C-0666A92476DD}" type="presOf" srcId="{7A096A1B-ED9F-4878-B2C3-056CCA56F09C}" destId="{8B629A8B-F049-48CA-88FF-749C06788133}" srcOrd="0" destOrd="0" presId="urn:microsoft.com/office/officeart/2005/8/layout/orgChart1"/>
    <dgm:cxn modelId="{F5C84A77-74F9-4DBC-BBAB-95CD9F5EDB11}" srcId="{AFC9D9D2-B86A-4FB2-9015-5D570060D8E0}" destId="{63B266C3-E4DC-43F8-9E38-49B23D62893D}" srcOrd="0" destOrd="0" parTransId="{D0AA1DAD-59B6-49D4-82A1-80B435AC88D3}" sibTransId="{1D99D9D9-25F8-4818-B5AC-609082AEA436}"/>
    <dgm:cxn modelId="{75FB2B0E-E6B4-4CE0-93C6-A745EAF4C951}" srcId="{62E7FFFC-80C1-45F7-B695-A61C80621A3C}" destId="{7A096A1B-ED9F-4878-B2C3-056CCA56F09C}" srcOrd="0" destOrd="0" parTransId="{00ABF779-A43C-48B8-9B04-A50AD1EDD354}" sibTransId="{1BB94C10-818A-4420-911D-005A3BBB0324}"/>
    <dgm:cxn modelId="{48559418-9E10-4FFA-9E73-DCF566F14BE0}" type="presOf" srcId="{63B266C3-E4DC-43F8-9E38-49B23D62893D}" destId="{63F8F641-4701-4B78-B3E5-313DD63C697A}" srcOrd="1" destOrd="0" presId="urn:microsoft.com/office/officeart/2005/8/layout/orgChart1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66F4FA4B-DAE0-424E-9FD7-825737A8DDFA}" type="presOf" srcId="{35631F78-7228-43EE-9199-2D8BD8891CF6}" destId="{73580FDB-D8C6-4ACE-85CE-FBEFF3A0EDC7}" srcOrd="0" destOrd="0" presId="urn:microsoft.com/office/officeart/2005/8/layout/orgChart1"/>
    <dgm:cxn modelId="{CC3EBDEC-FFC5-49DD-B820-23847D24A2B5}" type="presOf" srcId="{AFC9D9D2-B86A-4FB2-9015-5D570060D8E0}" destId="{8DD4BB8D-1206-4E71-AA0F-93C928DE8DE4}" srcOrd="0" destOrd="0" presId="urn:microsoft.com/office/officeart/2005/8/layout/orgChart1"/>
    <dgm:cxn modelId="{78B844D4-691E-495F-9805-7D120607EC41}" type="presOf" srcId="{63B266C3-E4DC-43F8-9E38-49B23D62893D}" destId="{B5E92357-1359-4686-AE3B-C5AAC56E1F60}" srcOrd="0" destOrd="0" presId="urn:microsoft.com/office/officeart/2005/8/layout/orgChart1"/>
    <dgm:cxn modelId="{48C733E6-A322-40A6-BDD5-9C44DD2ECDBB}" type="presOf" srcId="{AFC9D9D2-B86A-4FB2-9015-5D570060D8E0}" destId="{075D4B1C-EC13-4A05-A29A-508E1C857431}" srcOrd="1" destOrd="0" presId="urn:microsoft.com/office/officeart/2005/8/layout/orgChart1"/>
    <dgm:cxn modelId="{301B16DF-7B5D-40D9-BFF5-45DDBCDFD739}" type="presOf" srcId="{EE2B2174-62FB-40D1-8A16-C6A4C6900BE0}" destId="{3654F19E-4A4E-4F9B-A5F4-0D85A7A7F46D}" srcOrd="0" destOrd="0" presId="urn:microsoft.com/office/officeart/2005/8/layout/orgChart1"/>
    <dgm:cxn modelId="{65AA16CA-F2AB-496D-BEA4-8F665F19B208}" srcId="{7C3DDE7D-5813-46E8-8B0C-D900AA27AF7A}" destId="{AFC9D9D2-B86A-4FB2-9015-5D570060D8E0}" srcOrd="1" destOrd="0" parTransId="{4F724CF6-88B2-4700-BB3D-04B94E2E652B}" sibTransId="{05998D2A-E358-4610-BF6D-D7A671320A9F}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0FE6A640-96B1-41FA-B718-49EE30D45DEB}" type="presOf" srcId="{62E7FFFC-80C1-45F7-B695-A61C80621A3C}" destId="{22291F3A-2718-4123-88F4-58B0E99C98AA}" srcOrd="0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761830C1-6B44-41B1-A2D9-92F253FE19F0}" type="presOf" srcId="{62E7FFFC-80C1-45F7-B695-A61C80621A3C}" destId="{8E6A847E-A89B-4A19-854B-E0C2E93BFD83}" srcOrd="1" destOrd="0" presId="urn:microsoft.com/office/officeart/2005/8/layout/orgChart1"/>
    <dgm:cxn modelId="{FFD69E6A-3BC9-47AF-AFAB-DEB6FD1155CC}" type="presOf" srcId="{9A9D0137-8A34-41F9-A2DC-C4AB497BAC4D}" destId="{493BAC25-1B7A-47D6-BEFE-27027BE33F27}" srcOrd="1" destOrd="0" presId="urn:microsoft.com/office/officeart/2005/8/layout/orgChart1"/>
    <dgm:cxn modelId="{70D08D34-CC4E-4D14-91DA-7BE26326E654}" type="presOf" srcId="{7A096A1B-ED9F-4878-B2C3-056CCA56F09C}" destId="{8460134E-EB23-4FBA-8209-49EE524F2D44}" srcOrd="1" destOrd="0" presId="urn:microsoft.com/office/officeart/2005/8/layout/orgChart1"/>
    <dgm:cxn modelId="{6E57829B-8D64-444E-A80B-2994A4E4D7C2}" type="presOf" srcId="{9A9D0137-8A34-41F9-A2DC-C4AB497BAC4D}" destId="{762FF772-2FD5-4B47-B413-293AB51E22A5}" srcOrd="0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0AE4DBA4-0FF3-4F33-B9C4-CCDB7210D5FA}" type="presParOf" srcId="{E7F21C79-7261-4E77-958C-5355CA62C442}" destId="{73580FDB-D8C6-4ACE-85CE-FBEFF3A0EDC7}" srcOrd="0" destOrd="0" presId="urn:microsoft.com/office/officeart/2005/8/layout/orgChart1"/>
    <dgm:cxn modelId="{8F01D533-7442-47C5-8BFD-A9F548DB4D46}" type="presParOf" srcId="{E7F21C79-7261-4E77-958C-5355CA62C442}" destId="{47A4F58F-0A39-4E54-AAB9-617EDDF55673}" srcOrd="1" destOrd="0" presId="urn:microsoft.com/office/officeart/2005/8/layout/orgChart1"/>
    <dgm:cxn modelId="{BB637933-F27F-4A2B-966C-182DF5F8AAB6}" type="presParOf" srcId="{47A4F58F-0A39-4E54-AAB9-617EDDF55673}" destId="{8C4FC56E-A0EA-4408-87B6-4023DB845288}" srcOrd="0" destOrd="0" presId="urn:microsoft.com/office/officeart/2005/8/layout/orgChart1"/>
    <dgm:cxn modelId="{1181AD14-C825-4F31-B5BE-5FFBAE782F06}" type="presParOf" srcId="{8C4FC56E-A0EA-4408-87B6-4023DB845288}" destId="{22291F3A-2718-4123-88F4-58B0E99C98AA}" srcOrd="0" destOrd="0" presId="urn:microsoft.com/office/officeart/2005/8/layout/orgChart1"/>
    <dgm:cxn modelId="{1120407A-B463-4FA3-9A1F-2A4DB0D6EEF1}" type="presParOf" srcId="{8C4FC56E-A0EA-4408-87B6-4023DB845288}" destId="{8E6A847E-A89B-4A19-854B-E0C2E93BFD83}" srcOrd="1" destOrd="0" presId="urn:microsoft.com/office/officeart/2005/8/layout/orgChart1"/>
    <dgm:cxn modelId="{4583402E-1B73-486C-925A-2F5C45A596B6}" type="presParOf" srcId="{47A4F58F-0A39-4E54-AAB9-617EDDF55673}" destId="{8CFA1259-30FD-4504-A994-BC07BAC78BD9}" srcOrd="1" destOrd="0" presId="urn:microsoft.com/office/officeart/2005/8/layout/orgChart1"/>
    <dgm:cxn modelId="{539A3A4F-62A5-4AB6-9DBB-71CE680454E8}" type="presParOf" srcId="{8CFA1259-30FD-4504-A994-BC07BAC78BD9}" destId="{D89FDC1E-05FD-4248-B52A-72DDB8553224}" srcOrd="0" destOrd="0" presId="urn:microsoft.com/office/officeart/2005/8/layout/orgChart1"/>
    <dgm:cxn modelId="{E5B49F6B-E2EC-4E2F-919C-14EF4A12308D}" type="presParOf" srcId="{8CFA1259-30FD-4504-A994-BC07BAC78BD9}" destId="{D6826C06-EE9D-40CD-936B-E3ED537143E4}" srcOrd="1" destOrd="0" presId="urn:microsoft.com/office/officeart/2005/8/layout/orgChart1"/>
    <dgm:cxn modelId="{167E1565-E2C6-496E-B899-7E97A16E01C2}" type="presParOf" srcId="{D6826C06-EE9D-40CD-936B-E3ED537143E4}" destId="{2F5E8083-BCB7-4F85-9EF9-789CF49CF735}" srcOrd="0" destOrd="0" presId="urn:microsoft.com/office/officeart/2005/8/layout/orgChart1"/>
    <dgm:cxn modelId="{9CAE7110-F946-40E5-B066-2846FB131BF3}" type="presParOf" srcId="{2F5E8083-BCB7-4F85-9EF9-789CF49CF735}" destId="{8B629A8B-F049-48CA-88FF-749C06788133}" srcOrd="0" destOrd="0" presId="urn:microsoft.com/office/officeart/2005/8/layout/orgChart1"/>
    <dgm:cxn modelId="{7C154D76-6C02-4C35-9BF8-AAD6E4BFD150}" type="presParOf" srcId="{2F5E8083-BCB7-4F85-9EF9-789CF49CF735}" destId="{8460134E-EB23-4FBA-8209-49EE524F2D44}" srcOrd="1" destOrd="0" presId="urn:microsoft.com/office/officeart/2005/8/layout/orgChart1"/>
    <dgm:cxn modelId="{FC6CBF35-4A6D-43F6-99B4-3240005F7416}" type="presParOf" srcId="{D6826C06-EE9D-40CD-936B-E3ED537143E4}" destId="{C39EBFD3-3B3A-47C9-BAE0-6AA3AC31EF3D}" srcOrd="1" destOrd="0" presId="urn:microsoft.com/office/officeart/2005/8/layout/orgChart1"/>
    <dgm:cxn modelId="{BA902E55-5C06-4BB4-8E55-8E2C08AE2FA5}" type="presParOf" srcId="{D6826C06-EE9D-40CD-936B-E3ED537143E4}" destId="{818EEF06-7A71-45D1-8F90-06F982C41445}" srcOrd="2" destOrd="0" presId="urn:microsoft.com/office/officeart/2005/8/layout/orgChart1"/>
    <dgm:cxn modelId="{0C85BCA6-4F71-41E6-BB4D-1E9F3A2D4DAD}" type="presParOf" srcId="{8CFA1259-30FD-4504-A994-BC07BAC78BD9}" destId="{3654F19E-4A4E-4F9B-A5F4-0D85A7A7F46D}" srcOrd="2" destOrd="0" presId="urn:microsoft.com/office/officeart/2005/8/layout/orgChart1"/>
    <dgm:cxn modelId="{830425D0-7DFD-4D83-8E3C-9739C3AF9A83}" type="presParOf" srcId="{8CFA1259-30FD-4504-A994-BC07BAC78BD9}" destId="{77E0C0BA-20B9-42BC-A349-4575FCC1D6FF}" srcOrd="3" destOrd="0" presId="urn:microsoft.com/office/officeart/2005/8/layout/orgChart1"/>
    <dgm:cxn modelId="{54A0F578-A9AE-4249-8718-C4B71CEE5169}" type="presParOf" srcId="{77E0C0BA-20B9-42BC-A349-4575FCC1D6FF}" destId="{9F5C15DD-8435-4AB0-AB67-B67E4872AB0F}" srcOrd="0" destOrd="0" presId="urn:microsoft.com/office/officeart/2005/8/layout/orgChart1"/>
    <dgm:cxn modelId="{B5B46695-9313-49DC-B043-A46C8CA14AAB}" type="presParOf" srcId="{9F5C15DD-8435-4AB0-AB67-B67E4872AB0F}" destId="{762FF772-2FD5-4B47-B413-293AB51E22A5}" srcOrd="0" destOrd="0" presId="urn:microsoft.com/office/officeart/2005/8/layout/orgChart1"/>
    <dgm:cxn modelId="{B6607EFA-823F-48A4-AF65-D1436B8650B6}" type="presParOf" srcId="{9F5C15DD-8435-4AB0-AB67-B67E4872AB0F}" destId="{493BAC25-1B7A-47D6-BEFE-27027BE33F27}" srcOrd="1" destOrd="0" presId="urn:microsoft.com/office/officeart/2005/8/layout/orgChart1"/>
    <dgm:cxn modelId="{4EC632CB-C461-4569-AAB1-9B6DF9137FB4}" type="presParOf" srcId="{77E0C0BA-20B9-42BC-A349-4575FCC1D6FF}" destId="{727B0988-784E-4D8C-AA6D-5CCF3C27C8AA}" srcOrd="1" destOrd="0" presId="urn:microsoft.com/office/officeart/2005/8/layout/orgChart1"/>
    <dgm:cxn modelId="{D4823688-3994-4C91-8B2C-84C8BFD50729}" type="presParOf" srcId="{77E0C0BA-20B9-42BC-A349-4575FCC1D6FF}" destId="{87D7BC3E-D16A-43DC-9034-37E65D17BC75}" srcOrd="2" destOrd="0" presId="urn:microsoft.com/office/officeart/2005/8/layout/orgChart1"/>
    <dgm:cxn modelId="{C35508B4-0087-4307-8CC7-409DCFE88711}" type="presParOf" srcId="{47A4F58F-0A39-4E54-AAB9-617EDDF55673}" destId="{2537ACA4-1076-47C5-AB52-846B55AC60CF}" srcOrd="2" destOrd="0" presId="urn:microsoft.com/office/officeart/2005/8/layout/orgChart1"/>
    <dgm:cxn modelId="{D197CD0D-3F88-42CB-BD3B-FA0D0CBCC0CD}" type="presParOf" srcId="{E7F21C79-7261-4E77-958C-5355CA62C442}" destId="{865A9CE5-9CE2-4A5E-B611-761F39D6303D}" srcOrd="2" destOrd="0" presId="urn:microsoft.com/office/officeart/2005/8/layout/orgChart1"/>
    <dgm:cxn modelId="{EB1FC1E1-3DC0-48D3-8C5A-7F0D43606179}" type="presParOf" srcId="{E7F21C79-7261-4E77-958C-5355CA62C442}" destId="{65F218B1-76B9-41FB-A96C-19100FC0CB7F}" srcOrd="3" destOrd="0" presId="urn:microsoft.com/office/officeart/2005/8/layout/orgChart1"/>
    <dgm:cxn modelId="{9F1968F9-5307-434A-9921-4A3EB9D32BD6}" type="presParOf" srcId="{65F218B1-76B9-41FB-A96C-19100FC0CB7F}" destId="{ABB56DC3-6D65-4D89-A766-3ACC713E26B9}" srcOrd="0" destOrd="0" presId="urn:microsoft.com/office/officeart/2005/8/layout/orgChart1"/>
    <dgm:cxn modelId="{E795B2C3-BA25-4B9B-94F6-26562E2310D6}" type="presParOf" srcId="{ABB56DC3-6D65-4D89-A766-3ACC713E26B9}" destId="{8DD4BB8D-1206-4E71-AA0F-93C928DE8DE4}" srcOrd="0" destOrd="0" presId="urn:microsoft.com/office/officeart/2005/8/layout/orgChart1"/>
    <dgm:cxn modelId="{32B2B92A-62D5-470A-8528-547DFD410867}" type="presParOf" srcId="{ABB56DC3-6D65-4D89-A766-3ACC713E26B9}" destId="{075D4B1C-EC13-4A05-A29A-508E1C857431}" srcOrd="1" destOrd="0" presId="urn:microsoft.com/office/officeart/2005/8/layout/orgChart1"/>
    <dgm:cxn modelId="{C2560DB5-4974-42B2-A0E9-74C85FAA2D02}" type="presParOf" srcId="{65F218B1-76B9-41FB-A96C-19100FC0CB7F}" destId="{E3345807-B7F0-4EFB-B6E1-E9C9FEC2F1E4}" srcOrd="1" destOrd="0" presId="urn:microsoft.com/office/officeart/2005/8/layout/orgChart1"/>
    <dgm:cxn modelId="{EF7E356B-8D58-4AA0-89DC-469D93DAACBE}" type="presParOf" srcId="{E3345807-B7F0-4EFB-B6E1-E9C9FEC2F1E4}" destId="{37B1B97C-C635-473B-9ED4-408CEAB21934}" srcOrd="0" destOrd="0" presId="urn:microsoft.com/office/officeart/2005/8/layout/orgChart1"/>
    <dgm:cxn modelId="{0156F82C-5AD5-4E97-B7CE-BF3DAECC74F7}" type="presParOf" srcId="{E3345807-B7F0-4EFB-B6E1-E9C9FEC2F1E4}" destId="{6517E0D2-E1F8-4EAD-898C-BB5D171822E3}" srcOrd="1" destOrd="0" presId="urn:microsoft.com/office/officeart/2005/8/layout/orgChart1"/>
    <dgm:cxn modelId="{5B29FC27-20EC-4A48-B1CE-623232E75D64}" type="presParOf" srcId="{6517E0D2-E1F8-4EAD-898C-BB5D171822E3}" destId="{B753BF4B-E09D-4ED3-A0EB-31F64AF31312}" srcOrd="0" destOrd="0" presId="urn:microsoft.com/office/officeart/2005/8/layout/orgChart1"/>
    <dgm:cxn modelId="{E965402E-9456-43D8-BE80-5D969102AEB3}" type="presParOf" srcId="{B753BF4B-E09D-4ED3-A0EB-31F64AF31312}" destId="{B5E92357-1359-4686-AE3B-C5AAC56E1F60}" srcOrd="0" destOrd="0" presId="urn:microsoft.com/office/officeart/2005/8/layout/orgChart1"/>
    <dgm:cxn modelId="{0BE20BFF-65E0-4600-8EE1-50933E3D4500}" type="presParOf" srcId="{B753BF4B-E09D-4ED3-A0EB-31F64AF31312}" destId="{63F8F641-4701-4B78-B3E5-313DD63C697A}" srcOrd="1" destOrd="0" presId="urn:microsoft.com/office/officeart/2005/8/layout/orgChart1"/>
    <dgm:cxn modelId="{E60E7EB2-5D9E-496A-86E0-499D3F164DA2}" type="presParOf" srcId="{6517E0D2-E1F8-4EAD-898C-BB5D171822E3}" destId="{0B517D0B-DF84-4115-B0A3-8812ABFEF1FB}" srcOrd="1" destOrd="0" presId="urn:microsoft.com/office/officeart/2005/8/layout/orgChart1"/>
    <dgm:cxn modelId="{A91BE84A-BDF8-4BAF-AE45-A4CD6F56C361}" type="presParOf" srcId="{6517E0D2-E1F8-4EAD-898C-BB5D171822E3}" destId="{5D38E6CC-4F5B-4613-9D3C-34EF2B77B9FB}" srcOrd="2" destOrd="0" presId="urn:microsoft.com/office/officeart/2005/8/layout/orgChart1"/>
    <dgm:cxn modelId="{F967CCC3-A159-4200-A5AE-EA11E982A7F5}" type="presParOf" srcId="{65F218B1-76B9-41FB-A96C-19100FC0CB7F}" destId="{BFFA59DE-88DA-4A91-BF88-94F88CF7ADE4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A096A1B-ED9F-4878-B2C3-056CCA56F09C}">
      <dgm:prSet phldrT="[Testo]" custT="1"/>
      <dgm:spPr>
        <a:solidFill>
          <a:srgbClr val="9BBB59"/>
        </a:solidFill>
      </dgm:spPr>
      <dgm:t>
        <a:bodyPr/>
        <a:lstStyle/>
        <a:p>
          <a:r>
            <a:rPr lang="it-IT" sz="1400" dirty="0"/>
            <a:t>Aree R3: valutazioni del rischio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4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400"/>
        </a:p>
      </dgm:t>
    </dgm:pt>
    <dgm:pt modelId="{CEB1522B-9C0E-4566-8BEF-FCFCE2C10EA5}">
      <dgm:prSet custT="1"/>
      <dgm:spPr/>
      <dgm:t>
        <a:bodyPr/>
        <a:lstStyle/>
        <a:p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gm:t>
    </dgm:pt>
    <dgm:pt modelId="{D1F674B7-AA7F-45B3-B5DE-DF9509C66E83}" type="parTrans" cxnId="{7C06F82D-5C10-4341-B2F9-5193951611D0}">
      <dgm:prSet/>
      <dgm:spPr/>
      <dgm:t>
        <a:bodyPr/>
        <a:lstStyle/>
        <a:p>
          <a:endParaRPr lang="it-IT" sz="1400"/>
        </a:p>
      </dgm:t>
    </dgm:pt>
    <dgm:pt modelId="{66185B4F-1A20-472B-BCF5-5AEEC280CF51}" type="sibTrans" cxnId="{7C06F82D-5C10-4341-B2F9-5193951611D0}">
      <dgm:prSet/>
      <dgm:spPr/>
      <dgm:t>
        <a:bodyPr/>
        <a:lstStyle/>
        <a:p>
          <a:endParaRPr lang="it-IT" sz="1400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0801A8E7-EA67-4D42-9259-9924D11BDE5B}" type="pres">
      <dgm:prSet presAssocID="{CEB1522B-9C0E-4566-8BEF-FCFCE2C10EA5}" presName="hierRoot1" presStyleCnt="0">
        <dgm:presLayoutVars>
          <dgm:hierBranch val="init"/>
        </dgm:presLayoutVars>
      </dgm:prSet>
      <dgm:spPr/>
    </dgm:pt>
    <dgm:pt modelId="{90A881A7-AA5E-446C-A1BF-956353FE6C5D}" type="pres">
      <dgm:prSet presAssocID="{CEB1522B-9C0E-4566-8BEF-FCFCE2C10EA5}" presName="rootComposite1" presStyleCnt="0"/>
      <dgm:spPr/>
    </dgm:pt>
    <dgm:pt modelId="{6A4FE78C-3283-4857-AC77-16597D0F27B9}" type="pres">
      <dgm:prSet presAssocID="{CEB1522B-9C0E-4566-8BEF-FCFCE2C10EA5}" presName="rootText1" presStyleLbl="node0" presStyleIdx="0" presStyleCnt="1" custScaleX="18797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9E0E777-2933-4428-A7B6-3C678696F46D}" type="pres">
      <dgm:prSet presAssocID="{CEB1522B-9C0E-4566-8BEF-FCFCE2C10EA5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C88AFC8-11E0-483C-A425-DBD8AB06FAF5}" type="pres">
      <dgm:prSet presAssocID="{CEB1522B-9C0E-4566-8BEF-FCFCE2C10EA5}" presName="hierChild2" presStyleCnt="0"/>
      <dgm:spPr/>
    </dgm:pt>
    <dgm:pt modelId="{E6B1337F-27CA-40B3-AAFC-624CC17CC0C0}" type="pres">
      <dgm:prSet presAssocID="{00ABF779-A43C-48B8-9B04-A50AD1EDD354}" presName="Name37" presStyleLbl="parChTrans1D2" presStyleIdx="0" presStyleCnt="1"/>
      <dgm:spPr/>
      <dgm:t>
        <a:bodyPr/>
        <a:lstStyle/>
        <a:p>
          <a:endParaRPr lang="it-IT"/>
        </a:p>
      </dgm:t>
    </dgm:pt>
    <dgm:pt modelId="{C243DF4B-BE74-4BBC-9A72-786FCDBD2961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AC733F9-8D03-496F-BE45-AD42356D4173}" type="pres">
      <dgm:prSet presAssocID="{7A096A1B-ED9F-4878-B2C3-056CCA56F09C}" presName="rootComposite" presStyleCnt="0"/>
      <dgm:spPr/>
    </dgm:pt>
    <dgm:pt modelId="{E3A0A9DE-B5C7-487A-B83F-40E9C3281E11}" type="pres">
      <dgm:prSet presAssocID="{7A096A1B-ED9F-4878-B2C3-056CCA56F09C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A48383D-7828-4211-BFFB-3C4DEDCB2637}" type="pres">
      <dgm:prSet presAssocID="{7A096A1B-ED9F-4878-B2C3-056CCA56F09C}" presName="rootConnector" presStyleLbl="node2" presStyleIdx="0" presStyleCnt="1"/>
      <dgm:spPr/>
      <dgm:t>
        <a:bodyPr/>
        <a:lstStyle/>
        <a:p>
          <a:endParaRPr lang="it-IT"/>
        </a:p>
      </dgm:t>
    </dgm:pt>
    <dgm:pt modelId="{56C104D8-8C25-4B60-B206-212135785C17}" type="pres">
      <dgm:prSet presAssocID="{7A096A1B-ED9F-4878-B2C3-056CCA56F09C}" presName="hierChild4" presStyleCnt="0"/>
      <dgm:spPr/>
    </dgm:pt>
    <dgm:pt modelId="{4269197A-0BD9-47E5-B000-7DDA781BA99C}" type="pres">
      <dgm:prSet presAssocID="{7A096A1B-ED9F-4878-B2C3-056CCA56F09C}" presName="hierChild5" presStyleCnt="0"/>
      <dgm:spPr/>
    </dgm:pt>
    <dgm:pt modelId="{9AD69FF9-BFF1-44DC-AC49-4DF853998E54}" type="pres">
      <dgm:prSet presAssocID="{CEB1522B-9C0E-4566-8BEF-FCFCE2C10EA5}" presName="hierChild3" presStyleCnt="0"/>
      <dgm:spPr/>
    </dgm:pt>
  </dgm:ptLst>
  <dgm:cxnLst>
    <dgm:cxn modelId="{404D277D-EDA7-4F27-AACD-2E9A1A16EE86}" type="presOf" srcId="{7A096A1B-ED9F-4878-B2C3-056CCA56F09C}" destId="{3A48383D-7828-4211-BFFB-3C4DEDCB2637}" srcOrd="1" destOrd="0" presId="urn:microsoft.com/office/officeart/2005/8/layout/orgChart1"/>
    <dgm:cxn modelId="{75FB2B0E-E6B4-4CE0-93C6-A745EAF4C951}" srcId="{CEB1522B-9C0E-4566-8BEF-FCFCE2C10EA5}" destId="{7A096A1B-ED9F-4878-B2C3-056CCA56F09C}" srcOrd="0" destOrd="0" parTransId="{00ABF779-A43C-48B8-9B04-A50AD1EDD354}" sibTransId="{1BB94C10-818A-4420-911D-005A3BBB0324}"/>
    <dgm:cxn modelId="{DA2C80EF-A925-4B7B-BBB2-3225461155E9}" type="presOf" srcId="{00ABF779-A43C-48B8-9B04-A50AD1EDD354}" destId="{E6B1337F-27CA-40B3-AAFC-624CC17CC0C0}" srcOrd="0" destOrd="0" presId="urn:microsoft.com/office/officeart/2005/8/layout/orgChart1"/>
    <dgm:cxn modelId="{7C06F82D-5C10-4341-B2F9-5193951611D0}" srcId="{D2969ABB-774E-41DF-B03D-1FC2E5C34B83}" destId="{CEB1522B-9C0E-4566-8BEF-FCFCE2C10EA5}" srcOrd="0" destOrd="0" parTransId="{D1F674B7-AA7F-45B3-B5DE-DF9509C66E83}" sibTransId="{66185B4F-1A20-472B-BCF5-5AEEC280CF51}"/>
    <dgm:cxn modelId="{482D69EC-5229-4C90-8F24-15B3E788F5D5}" type="presOf" srcId="{CEB1522B-9C0E-4566-8BEF-FCFCE2C10EA5}" destId="{B9E0E777-2933-4428-A7B6-3C678696F46D}" srcOrd="1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92BC3763-60C6-4379-844B-EC3D203B4976}" type="presOf" srcId="{CEB1522B-9C0E-4566-8BEF-FCFCE2C10EA5}" destId="{6A4FE78C-3283-4857-AC77-16597D0F27B9}" srcOrd="0" destOrd="0" presId="urn:microsoft.com/office/officeart/2005/8/layout/orgChart1"/>
    <dgm:cxn modelId="{61A16AB8-B667-429F-921D-949615F5B740}" type="presOf" srcId="{7A096A1B-ED9F-4878-B2C3-056CCA56F09C}" destId="{E3A0A9DE-B5C7-487A-B83F-40E9C3281E11}" srcOrd="0" destOrd="0" presId="urn:microsoft.com/office/officeart/2005/8/layout/orgChart1"/>
    <dgm:cxn modelId="{A3F5284C-A6D7-46EA-BEE6-5CE5354F3C35}" type="presParOf" srcId="{47BD7866-4672-475F-A6BE-8B3FE13F0407}" destId="{0801A8E7-EA67-4D42-9259-9924D11BDE5B}" srcOrd="0" destOrd="0" presId="urn:microsoft.com/office/officeart/2005/8/layout/orgChart1"/>
    <dgm:cxn modelId="{9EDAB8FB-71BF-4528-BE30-CC6841F193A7}" type="presParOf" srcId="{0801A8E7-EA67-4D42-9259-9924D11BDE5B}" destId="{90A881A7-AA5E-446C-A1BF-956353FE6C5D}" srcOrd="0" destOrd="0" presId="urn:microsoft.com/office/officeart/2005/8/layout/orgChart1"/>
    <dgm:cxn modelId="{1AA16DA0-EBB0-42D0-80CE-3B526BB4A894}" type="presParOf" srcId="{90A881A7-AA5E-446C-A1BF-956353FE6C5D}" destId="{6A4FE78C-3283-4857-AC77-16597D0F27B9}" srcOrd="0" destOrd="0" presId="urn:microsoft.com/office/officeart/2005/8/layout/orgChart1"/>
    <dgm:cxn modelId="{0A0EAAED-259E-4A0B-BBDA-A01790C9449D}" type="presParOf" srcId="{90A881A7-AA5E-446C-A1BF-956353FE6C5D}" destId="{B9E0E777-2933-4428-A7B6-3C678696F46D}" srcOrd="1" destOrd="0" presId="urn:microsoft.com/office/officeart/2005/8/layout/orgChart1"/>
    <dgm:cxn modelId="{7C33BBBA-0DD1-4745-B8EB-233E5DC3A3FD}" type="presParOf" srcId="{0801A8E7-EA67-4D42-9259-9924D11BDE5B}" destId="{5C88AFC8-11E0-483C-A425-DBD8AB06FAF5}" srcOrd="1" destOrd="0" presId="urn:microsoft.com/office/officeart/2005/8/layout/orgChart1"/>
    <dgm:cxn modelId="{7CCF3377-20CF-4C9A-831C-C92560519FD5}" type="presParOf" srcId="{5C88AFC8-11E0-483C-A425-DBD8AB06FAF5}" destId="{E6B1337F-27CA-40B3-AAFC-624CC17CC0C0}" srcOrd="0" destOrd="0" presId="urn:microsoft.com/office/officeart/2005/8/layout/orgChart1"/>
    <dgm:cxn modelId="{D1181E8B-D361-4EAE-8198-12666B125E1C}" type="presParOf" srcId="{5C88AFC8-11E0-483C-A425-DBD8AB06FAF5}" destId="{C243DF4B-BE74-4BBC-9A72-786FCDBD2961}" srcOrd="1" destOrd="0" presId="urn:microsoft.com/office/officeart/2005/8/layout/orgChart1"/>
    <dgm:cxn modelId="{932EB30E-5D91-447C-986A-8B075F585537}" type="presParOf" srcId="{C243DF4B-BE74-4BBC-9A72-786FCDBD2961}" destId="{2AC733F9-8D03-496F-BE45-AD42356D4173}" srcOrd="0" destOrd="0" presId="urn:microsoft.com/office/officeart/2005/8/layout/orgChart1"/>
    <dgm:cxn modelId="{7652CD01-1A56-4248-ACB3-013906989F45}" type="presParOf" srcId="{2AC733F9-8D03-496F-BE45-AD42356D4173}" destId="{E3A0A9DE-B5C7-487A-B83F-40E9C3281E11}" srcOrd="0" destOrd="0" presId="urn:microsoft.com/office/officeart/2005/8/layout/orgChart1"/>
    <dgm:cxn modelId="{CF35129E-82AE-4192-B5C7-581697537571}" type="presParOf" srcId="{2AC733F9-8D03-496F-BE45-AD42356D4173}" destId="{3A48383D-7828-4211-BFFB-3C4DEDCB2637}" srcOrd="1" destOrd="0" presId="urn:microsoft.com/office/officeart/2005/8/layout/orgChart1"/>
    <dgm:cxn modelId="{5EBD5F6A-993B-4F6F-B34C-2E5DFD8323F4}" type="presParOf" srcId="{C243DF4B-BE74-4BBC-9A72-786FCDBD2961}" destId="{56C104D8-8C25-4B60-B206-212135785C17}" srcOrd="1" destOrd="0" presId="urn:microsoft.com/office/officeart/2005/8/layout/orgChart1"/>
    <dgm:cxn modelId="{6613A649-0253-4AB6-A5B1-9CF4F7F18AB0}" type="presParOf" srcId="{C243DF4B-BE74-4BBC-9A72-786FCDBD2961}" destId="{4269197A-0BD9-47E5-B000-7DDA781BA99C}" srcOrd="2" destOrd="0" presId="urn:microsoft.com/office/officeart/2005/8/layout/orgChart1"/>
    <dgm:cxn modelId="{FD256BD4-2304-4E2C-8DE1-740F9146D206}" type="presParOf" srcId="{0801A8E7-EA67-4D42-9259-9924D11BDE5B}" destId="{9AD69FF9-BFF1-44DC-AC49-4DF853998E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1400" dirty="0">
              <a:solidFill>
                <a:prstClr val="white"/>
              </a:solidFill>
              <a:latin typeface="Calibri"/>
              <a:ea typeface="+mn-ea"/>
              <a:cs typeface="+mn-cs"/>
            </a:rPr>
            <a:t>PROPOSTE DI MODIFICA ALLE AREE ALLAGABILI SUL RETICOLO DI BONIFICA</a:t>
          </a:r>
          <a:endParaRPr lang="it-IT" sz="1400" dirty="0">
            <a:solidFill>
              <a:schemeClr val="bg1"/>
            </a:solidFill>
          </a:endParaRP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4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400"/>
        </a:p>
      </dgm:t>
    </dgm:pt>
    <dgm:pt modelId="{62E7FFFC-80C1-45F7-B695-A61C80621A3C}">
      <dgm:prSet phldrT="[Testo]" custT="1"/>
      <dgm:spPr/>
      <dgm:t>
        <a:bodyPr/>
        <a:lstStyle/>
        <a:p>
          <a:r>
            <a:rPr lang="it-IT" sz="1400" dirty="0"/>
            <a:t>coinvolgendo il Consorzio di Bonifica</a:t>
          </a:r>
        </a:p>
      </dgm:t>
    </dgm:pt>
    <dgm:pt modelId="{35631F78-7228-43EE-9199-2D8BD8891CF6}" type="parTrans" cxnId="{1CDC70B3-CA6C-4340-9037-455CDE71E582}">
      <dgm:prSet/>
      <dgm:spPr/>
      <dgm:t>
        <a:bodyPr/>
        <a:lstStyle/>
        <a:p>
          <a:endParaRPr lang="it-IT" sz="1400"/>
        </a:p>
      </dgm:t>
    </dgm:pt>
    <dgm:pt modelId="{258ABC89-E712-4F9F-BA23-B696D20A3261}" type="sibTrans" cxnId="{1CDC70B3-CA6C-4340-9037-455CDE71E582}">
      <dgm:prSet/>
      <dgm:spPr/>
      <dgm:t>
        <a:bodyPr/>
        <a:lstStyle/>
        <a:p>
          <a:endParaRPr lang="it-IT" sz="1400"/>
        </a:p>
      </dgm:t>
    </dgm:pt>
    <dgm:pt modelId="{283665D6-FD48-49D7-97FA-7D34F776F3B8}">
      <dgm:prSet custT="1"/>
      <dgm:spPr/>
      <dgm:t>
        <a:bodyPr/>
        <a:lstStyle/>
        <a:p>
          <a:r>
            <a:rPr lang="it-IT" sz="1400" dirty="0"/>
            <a:t>analizzando l’intera area allagabile</a:t>
          </a:r>
        </a:p>
      </dgm:t>
    </dgm:pt>
    <dgm:pt modelId="{466F96BA-61D5-4219-A96D-D5DF0A09DFB4}" type="parTrans" cxnId="{2D2F7B8E-F003-4071-AAE4-6EC5942B4743}">
      <dgm:prSet/>
      <dgm:spPr/>
      <dgm:t>
        <a:bodyPr/>
        <a:lstStyle/>
        <a:p>
          <a:endParaRPr lang="it-IT"/>
        </a:p>
      </dgm:t>
    </dgm:pt>
    <dgm:pt modelId="{884C094F-8CC9-4DC7-8A92-F2517A443A7D}" type="sibTrans" cxnId="{2D2F7B8E-F003-4071-AAE4-6EC5942B4743}">
      <dgm:prSet/>
      <dgm:spPr/>
      <dgm:t>
        <a:bodyPr/>
        <a:lstStyle/>
        <a:p>
          <a:endParaRPr lang="it-IT"/>
        </a:p>
      </dgm:t>
    </dgm:pt>
    <dgm:pt modelId="{8C84A19F-584B-4644-9942-77099069DC46}">
      <dgm:prSet custT="1"/>
      <dgm:spPr/>
      <dgm:t>
        <a:bodyPr/>
        <a:lstStyle/>
        <a:p>
          <a:r>
            <a:rPr lang="it-IT" sz="1400" dirty="0"/>
            <a:t>coinvolgendo tutti i comuni interessati</a:t>
          </a:r>
        </a:p>
      </dgm:t>
    </dgm:pt>
    <dgm:pt modelId="{686AE0CE-16C9-42C9-B551-EEEE0698F0F8}" type="parTrans" cxnId="{355E2EFB-DE4B-4DCD-86DC-106D646D17B2}">
      <dgm:prSet/>
      <dgm:spPr/>
      <dgm:t>
        <a:bodyPr/>
        <a:lstStyle/>
        <a:p>
          <a:endParaRPr lang="it-IT"/>
        </a:p>
      </dgm:t>
    </dgm:pt>
    <dgm:pt modelId="{5CA5B785-97AA-4BD2-84E1-6EAF8A6F13B6}" type="sibTrans" cxnId="{355E2EFB-DE4B-4DCD-86DC-106D646D17B2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1" custScaleX="195140" custScaleY="13478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73580FDB-D8C6-4ACE-85CE-FBEFF3A0EDC7}" type="pres">
      <dgm:prSet presAssocID="{35631F78-7228-43EE-9199-2D8BD8891CF6}" presName="Name37" presStyleLbl="parChTrans1D2" presStyleIdx="0" presStyleCnt="3"/>
      <dgm:spPr/>
      <dgm:t>
        <a:bodyPr/>
        <a:lstStyle/>
        <a:p>
          <a:endParaRPr lang="it-IT"/>
        </a:p>
      </dgm:t>
    </dgm:pt>
    <dgm:pt modelId="{47A4F58F-0A39-4E54-AAB9-617EDDF55673}" type="pres">
      <dgm:prSet presAssocID="{62E7FFFC-80C1-45F7-B695-A61C80621A3C}" presName="hierRoot2" presStyleCnt="0">
        <dgm:presLayoutVars>
          <dgm:hierBranch val="init"/>
        </dgm:presLayoutVars>
      </dgm:prSet>
      <dgm:spPr/>
    </dgm:pt>
    <dgm:pt modelId="{8C4FC56E-A0EA-4408-87B6-4023DB845288}" type="pres">
      <dgm:prSet presAssocID="{62E7FFFC-80C1-45F7-B695-A61C80621A3C}" presName="rootComposite" presStyleCnt="0"/>
      <dgm:spPr/>
    </dgm:pt>
    <dgm:pt modelId="{22291F3A-2718-4123-88F4-58B0E99C98AA}" type="pres">
      <dgm:prSet presAssocID="{62E7FFFC-80C1-45F7-B695-A61C80621A3C}" presName="rootText" presStyleLbl="node2" presStyleIdx="0" presStyleCnt="3" custScaleX="153896" custScaleY="10930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E6A847E-A89B-4A19-854B-E0C2E93BFD83}" type="pres">
      <dgm:prSet presAssocID="{62E7FFFC-80C1-45F7-B695-A61C80621A3C}" presName="rootConnector" presStyleLbl="node2" presStyleIdx="0" presStyleCnt="3"/>
      <dgm:spPr/>
      <dgm:t>
        <a:bodyPr/>
        <a:lstStyle/>
        <a:p>
          <a:endParaRPr lang="it-IT"/>
        </a:p>
      </dgm:t>
    </dgm:pt>
    <dgm:pt modelId="{8CFA1259-30FD-4504-A994-BC07BAC78BD9}" type="pres">
      <dgm:prSet presAssocID="{62E7FFFC-80C1-45F7-B695-A61C80621A3C}" presName="hierChild4" presStyleCnt="0"/>
      <dgm:spPr/>
    </dgm:pt>
    <dgm:pt modelId="{2537ACA4-1076-47C5-AB52-846B55AC60CF}" type="pres">
      <dgm:prSet presAssocID="{62E7FFFC-80C1-45F7-B695-A61C80621A3C}" presName="hierChild5" presStyleCnt="0"/>
      <dgm:spPr/>
    </dgm:pt>
    <dgm:pt modelId="{F76B1712-F4BB-46E4-BD3D-7D9A2223BE6C}" type="pres">
      <dgm:prSet presAssocID="{466F96BA-61D5-4219-A96D-D5DF0A09DFB4}" presName="Name37" presStyleLbl="parChTrans1D2" presStyleIdx="1" presStyleCnt="3"/>
      <dgm:spPr/>
      <dgm:t>
        <a:bodyPr/>
        <a:lstStyle/>
        <a:p>
          <a:endParaRPr lang="it-IT"/>
        </a:p>
      </dgm:t>
    </dgm:pt>
    <dgm:pt modelId="{3F681F3C-E6ED-4099-A1A2-55C07059EF30}" type="pres">
      <dgm:prSet presAssocID="{283665D6-FD48-49D7-97FA-7D34F776F3B8}" presName="hierRoot2" presStyleCnt="0">
        <dgm:presLayoutVars>
          <dgm:hierBranch val="init"/>
        </dgm:presLayoutVars>
      </dgm:prSet>
      <dgm:spPr/>
    </dgm:pt>
    <dgm:pt modelId="{3720D992-B8FB-4AFA-A6BF-AE9B20910E7D}" type="pres">
      <dgm:prSet presAssocID="{283665D6-FD48-49D7-97FA-7D34F776F3B8}" presName="rootComposite" presStyleCnt="0"/>
      <dgm:spPr/>
    </dgm:pt>
    <dgm:pt modelId="{36C5A179-832A-4FED-A91E-2F70DD824CCB}" type="pres">
      <dgm:prSet presAssocID="{283665D6-FD48-49D7-97FA-7D34F776F3B8}" presName="rootText" presStyleLbl="node2" presStyleIdx="1" presStyleCnt="3" custScaleX="19316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CECAC57-8D81-4BFB-A370-A31E38043A43}" type="pres">
      <dgm:prSet presAssocID="{283665D6-FD48-49D7-97FA-7D34F776F3B8}" presName="rootConnector" presStyleLbl="node2" presStyleIdx="1" presStyleCnt="3"/>
      <dgm:spPr/>
      <dgm:t>
        <a:bodyPr/>
        <a:lstStyle/>
        <a:p>
          <a:endParaRPr lang="it-IT"/>
        </a:p>
      </dgm:t>
    </dgm:pt>
    <dgm:pt modelId="{D91355C3-7E16-44B8-B267-A706FF4AB1F1}" type="pres">
      <dgm:prSet presAssocID="{283665D6-FD48-49D7-97FA-7D34F776F3B8}" presName="hierChild4" presStyleCnt="0"/>
      <dgm:spPr/>
    </dgm:pt>
    <dgm:pt modelId="{69C633D7-3D1D-4D36-A9AF-B01782539D0A}" type="pres">
      <dgm:prSet presAssocID="{283665D6-FD48-49D7-97FA-7D34F776F3B8}" presName="hierChild5" presStyleCnt="0"/>
      <dgm:spPr/>
    </dgm:pt>
    <dgm:pt modelId="{B506E069-C923-4C1E-A5D3-E61F5A61811C}" type="pres">
      <dgm:prSet presAssocID="{686AE0CE-16C9-42C9-B551-EEEE0698F0F8}" presName="Name37" presStyleLbl="parChTrans1D2" presStyleIdx="2" presStyleCnt="3"/>
      <dgm:spPr/>
      <dgm:t>
        <a:bodyPr/>
        <a:lstStyle/>
        <a:p>
          <a:endParaRPr lang="it-IT"/>
        </a:p>
      </dgm:t>
    </dgm:pt>
    <dgm:pt modelId="{24F4121D-C5A7-4D64-9918-85EE70D06E20}" type="pres">
      <dgm:prSet presAssocID="{8C84A19F-584B-4644-9942-77099069DC46}" presName="hierRoot2" presStyleCnt="0">
        <dgm:presLayoutVars>
          <dgm:hierBranch val="init"/>
        </dgm:presLayoutVars>
      </dgm:prSet>
      <dgm:spPr/>
    </dgm:pt>
    <dgm:pt modelId="{587277EE-4C47-4E1E-A782-B2C39B1242B6}" type="pres">
      <dgm:prSet presAssocID="{8C84A19F-584B-4644-9942-77099069DC46}" presName="rootComposite" presStyleCnt="0"/>
      <dgm:spPr/>
    </dgm:pt>
    <dgm:pt modelId="{C1093C93-9154-4105-ABED-11572AF47C74}" type="pres">
      <dgm:prSet presAssocID="{8C84A19F-584B-4644-9942-77099069DC46}" presName="rootText" presStyleLbl="node2" presStyleIdx="2" presStyleCnt="3" custScaleX="171350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70A4087-E3C3-4D2A-806B-244F150AB8BB}" type="pres">
      <dgm:prSet presAssocID="{8C84A19F-584B-4644-9942-77099069DC46}" presName="rootConnector" presStyleLbl="node2" presStyleIdx="2" presStyleCnt="3"/>
      <dgm:spPr/>
      <dgm:t>
        <a:bodyPr/>
        <a:lstStyle/>
        <a:p>
          <a:endParaRPr lang="it-IT"/>
        </a:p>
      </dgm:t>
    </dgm:pt>
    <dgm:pt modelId="{0F75EC3B-255E-47DC-8D64-46DB1086F060}" type="pres">
      <dgm:prSet presAssocID="{8C84A19F-584B-4644-9942-77099069DC46}" presName="hierChild4" presStyleCnt="0"/>
      <dgm:spPr/>
    </dgm:pt>
    <dgm:pt modelId="{97095E5E-7731-4DD6-9456-B182934082CF}" type="pres">
      <dgm:prSet presAssocID="{8C84A19F-584B-4644-9942-77099069DC46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</dgm:ptLst>
  <dgm:cxnLst>
    <dgm:cxn modelId="{66F4FA4B-DAE0-424E-9FD7-825737A8DDFA}" type="presOf" srcId="{35631F78-7228-43EE-9199-2D8BD8891CF6}" destId="{73580FDB-D8C6-4ACE-85CE-FBEFF3A0EDC7}" srcOrd="0" destOrd="0" presId="urn:microsoft.com/office/officeart/2005/8/layout/orgChart1"/>
    <dgm:cxn modelId="{761830C1-6B44-41B1-A2D9-92F253FE19F0}" type="presOf" srcId="{62E7FFFC-80C1-45F7-B695-A61C80621A3C}" destId="{8E6A847E-A89B-4A19-854B-E0C2E93BFD83}" srcOrd="1" destOrd="0" presId="urn:microsoft.com/office/officeart/2005/8/layout/orgChart1"/>
    <dgm:cxn modelId="{2D2F7B8E-F003-4071-AAE4-6EC5942B4743}" srcId="{7C3DDE7D-5813-46E8-8B0C-D900AA27AF7A}" destId="{283665D6-FD48-49D7-97FA-7D34F776F3B8}" srcOrd="1" destOrd="0" parTransId="{466F96BA-61D5-4219-A96D-D5DF0A09DFB4}" sibTransId="{884C094F-8CC9-4DC7-8A92-F2517A443A7D}"/>
    <dgm:cxn modelId="{E7D3302B-2B47-4B20-9976-F8BC954FAB3E}" type="presOf" srcId="{8C84A19F-584B-4644-9942-77099069DC46}" destId="{C1093C93-9154-4105-ABED-11572AF47C74}" srcOrd="0" destOrd="0" presId="urn:microsoft.com/office/officeart/2005/8/layout/orgChart1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0FE6A640-96B1-41FA-B718-49EE30D45DEB}" type="presOf" srcId="{62E7FFFC-80C1-45F7-B695-A61C80621A3C}" destId="{22291F3A-2718-4123-88F4-58B0E99C98AA}" srcOrd="0" destOrd="0" presId="urn:microsoft.com/office/officeart/2005/8/layout/orgChart1"/>
    <dgm:cxn modelId="{40D38F73-4C94-4B77-BBD2-0B52A095EFB0}" type="presOf" srcId="{466F96BA-61D5-4219-A96D-D5DF0A09DFB4}" destId="{F76B1712-F4BB-46E4-BD3D-7D9A2223BE6C}" srcOrd="0" destOrd="0" presId="urn:microsoft.com/office/officeart/2005/8/layout/orgChart1"/>
    <dgm:cxn modelId="{535D772F-34DE-4444-B7A3-54B05E992D0E}" type="presOf" srcId="{686AE0CE-16C9-42C9-B551-EEEE0698F0F8}" destId="{B506E069-C923-4C1E-A5D3-E61F5A61811C}" srcOrd="0" destOrd="0" presId="urn:microsoft.com/office/officeart/2005/8/layout/orgChart1"/>
    <dgm:cxn modelId="{1CDC70B3-CA6C-4340-9037-455CDE71E582}" srcId="{7C3DDE7D-5813-46E8-8B0C-D900AA27AF7A}" destId="{62E7FFFC-80C1-45F7-B695-A61C80621A3C}" srcOrd="0" destOrd="0" parTransId="{35631F78-7228-43EE-9199-2D8BD8891CF6}" sibTransId="{258ABC89-E712-4F9F-BA23-B696D20A3261}"/>
    <dgm:cxn modelId="{355E2EFB-DE4B-4DCD-86DC-106D646D17B2}" srcId="{7C3DDE7D-5813-46E8-8B0C-D900AA27AF7A}" destId="{8C84A19F-584B-4644-9942-77099069DC46}" srcOrd="2" destOrd="0" parTransId="{686AE0CE-16C9-42C9-B551-EEEE0698F0F8}" sibTransId="{5CA5B785-97AA-4BD2-84E1-6EAF8A6F13B6}"/>
    <dgm:cxn modelId="{29773B23-E2FE-48D8-900D-9574AEAB782C}" type="presOf" srcId="{8C84A19F-584B-4644-9942-77099069DC46}" destId="{D70A4087-E3C3-4D2A-806B-244F150AB8BB}" srcOrd="1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102417F4-2C62-487F-A68B-49A566EF73B7}" type="presOf" srcId="{283665D6-FD48-49D7-97FA-7D34F776F3B8}" destId="{4CECAC57-8D81-4BFB-A370-A31E38043A43}" srcOrd="1" destOrd="0" presId="urn:microsoft.com/office/officeart/2005/8/layout/orgChart1"/>
    <dgm:cxn modelId="{D0536181-8D36-49C6-85BD-79E8B9CE13A0}" type="presOf" srcId="{283665D6-FD48-49D7-97FA-7D34F776F3B8}" destId="{36C5A179-832A-4FED-A91E-2F70DD824CCB}" srcOrd="0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0AE4DBA4-0FF3-4F33-B9C4-CCDB7210D5FA}" type="presParOf" srcId="{E7F21C79-7261-4E77-958C-5355CA62C442}" destId="{73580FDB-D8C6-4ACE-85CE-FBEFF3A0EDC7}" srcOrd="0" destOrd="0" presId="urn:microsoft.com/office/officeart/2005/8/layout/orgChart1"/>
    <dgm:cxn modelId="{8F01D533-7442-47C5-8BFD-A9F548DB4D46}" type="presParOf" srcId="{E7F21C79-7261-4E77-958C-5355CA62C442}" destId="{47A4F58F-0A39-4E54-AAB9-617EDDF55673}" srcOrd="1" destOrd="0" presId="urn:microsoft.com/office/officeart/2005/8/layout/orgChart1"/>
    <dgm:cxn modelId="{BB637933-F27F-4A2B-966C-182DF5F8AAB6}" type="presParOf" srcId="{47A4F58F-0A39-4E54-AAB9-617EDDF55673}" destId="{8C4FC56E-A0EA-4408-87B6-4023DB845288}" srcOrd="0" destOrd="0" presId="urn:microsoft.com/office/officeart/2005/8/layout/orgChart1"/>
    <dgm:cxn modelId="{1181AD14-C825-4F31-B5BE-5FFBAE782F06}" type="presParOf" srcId="{8C4FC56E-A0EA-4408-87B6-4023DB845288}" destId="{22291F3A-2718-4123-88F4-58B0E99C98AA}" srcOrd="0" destOrd="0" presId="urn:microsoft.com/office/officeart/2005/8/layout/orgChart1"/>
    <dgm:cxn modelId="{1120407A-B463-4FA3-9A1F-2A4DB0D6EEF1}" type="presParOf" srcId="{8C4FC56E-A0EA-4408-87B6-4023DB845288}" destId="{8E6A847E-A89B-4A19-854B-E0C2E93BFD83}" srcOrd="1" destOrd="0" presId="urn:microsoft.com/office/officeart/2005/8/layout/orgChart1"/>
    <dgm:cxn modelId="{4583402E-1B73-486C-925A-2F5C45A596B6}" type="presParOf" srcId="{47A4F58F-0A39-4E54-AAB9-617EDDF55673}" destId="{8CFA1259-30FD-4504-A994-BC07BAC78BD9}" srcOrd="1" destOrd="0" presId="urn:microsoft.com/office/officeart/2005/8/layout/orgChart1"/>
    <dgm:cxn modelId="{C35508B4-0087-4307-8CC7-409DCFE88711}" type="presParOf" srcId="{47A4F58F-0A39-4E54-AAB9-617EDDF55673}" destId="{2537ACA4-1076-47C5-AB52-846B55AC60CF}" srcOrd="2" destOrd="0" presId="urn:microsoft.com/office/officeart/2005/8/layout/orgChart1"/>
    <dgm:cxn modelId="{573EA6CE-6738-4835-8E48-280591C9EF91}" type="presParOf" srcId="{E7F21C79-7261-4E77-958C-5355CA62C442}" destId="{F76B1712-F4BB-46E4-BD3D-7D9A2223BE6C}" srcOrd="2" destOrd="0" presId="urn:microsoft.com/office/officeart/2005/8/layout/orgChart1"/>
    <dgm:cxn modelId="{1ABA8840-E36E-4CED-A708-812B7832FCAF}" type="presParOf" srcId="{E7F21C79-7261-4E77-958C-5355CA62C442}" destId="{3F681F3C-E6ED-4099-A1A2-55C07059EF30}" srcOrd="3" destOrd="0" presId="urn:microsoft.com/office/officeart/2005/8/layout/orgChart1"/>
    <dgm:cxn modelId="{BE5E5233-9A9F-49F3-A839-3ADFDA1784A2}" type="presParOf" srcId="{3F681F3C-E6ED-4099-A1A2-55C07059EF30}" destId="{3720D992-B8FB-4AFA-A6BF-AE9B20910E7D}" srcOrd="0" destOrd="0" presId="urn:microsoft.com/office/officeart/2005/8/layout/orgChart1"/>
    <dgm:cxn modelId="{9912B1F3-4C0D-4222-8A21-7BDC7377D37B}" type="presParOf" srcId="{3720D992-B8FB-4AFA-A6BF-AE9B20910E7D}" destId="{36C5A179-832A-4FED-A91E-2F70DD824CCB}" srcOrd="0" destOrd="0" presId="urn:microsoft.com/office/officeart/2005/8/layout/orgChart1"/>
    <dgm:cxn modelId="{9D37C163-25A8-44FB-99F9-940A4305E1AA}" type="presParOf" srcId="{3720D992-B8FB-4AFA-A6BF-AE9B20910E7D}" destId="{4CECAC57-8D81-4BFB-A370-A31E38043A43}" srcOrd="1" destOrd="0" presId="urn:microsoft.com/office/officeart/2005/8/layout/orgChart1"/>
    <dgm:cxn modelId="{A3B500F4-4152-46F6-9335-2F7A8B0F7E55}" type="presParOf" srcId="{3F681F3C-E6ED-4099-A1A2-55C07059EF30}" destId="{D91355C3-7E16-44B8-B267-A706FF4AB1F1}" srcOrd="1" destOrd="0" presId="urn:microsoft.com/office/officeart/2005/8/layout/orgChart1"/>
    <dgm:cxn modelId="{7D7DE3B7-B2FC-4880-A143-5E9D47F3EF8A}" type="presParOf" srcId="{3F681F3C-E6ED-4099-A1A2-55C07059EF30}" destId="{69C633D7-3D1D-4D36-A9AF-B01782539D0A}" srcOrd="2" destOrd="0" presId="urn:microsoft.com/office/officeart/2005/8/layout/orgChart1"/>
    <dgm:cxn modelId="{2D1F5934-D43E-439F-9674-44786277122B}" type="presParOf" srcId="{E7F21C79-7261-4E77-958C-5355CA62C442}" destId="{B506E069-C923-4C1E-A5D3-E61F5A61811C}" srcOrd="4" destOrd="0" presId="urn:microsoft.com/office/officeart/2005/8/layout/orgChart1"/>
    <dgm:cxn modelId="{A505D125-90A5-4863-B1D8-0C1415EC2735}" type="presParOf" srcId="{E7F21C79-7261-4E77-958C-5355CA62C442}" destId="{24F4121D-C5A7-4D64-9918-85EE70D06E20}" srcOrd="5" destOrd="0" presId="urn:microsoft.com/office/officeart/2005/8/layout/orgChart1"/>
    <dgm:cxn modelId="{348BCA05-EAC8-4490-A914-BF9441C50801}" type="presParOf" srcId="{24F4121D-C5A7-4D64-9918-85EE70D06E20}" destId="{587277EE-4C47-4E1E-A782-B2C39B1242B6}" srcOrd="0" destOrd="0" presId="urn:microsoft.com/office/officeart/2005/8/layout/orgChart1"/>
    <dgm:cxn modelId="{477C4501-F7EB-43CE-8FCA-4F1B011CF00D}" type="presParOf" srcId="{587277EE-4C47-4E1E-A782-B2C39B1242B6}" destId="{C1093C93-9154-4105-ABED-11572AF47C74}" srcOrd="0" destOrd="0" presId="urn:microsoft.com/office/officeart/2005/8/layout/orgChart1"/>
    <dgm:cxn modelId="{F996888B-77D3-43F4-B19F-B5C2A46D9057}" type="presParOf" srcId="{587277EE-4C47-4E1E-A782-B2C39B1242B6}" destId="{D70A4087-E3C3-4D2A-806B-244F150AB8BB}" srcOrd="1" destOrd="0" presId="urn:microsoft.com/office/officeart/2005/8/layout/orgChart1"/>
    <dgm:cxn modelId="{4304353F-5775-4F12-B6E0-81408FC4666E}" type="presParOf" srcId="{24F4121D-C5A7-4D64-9918-85EE70D06E20}" destId="{0F75EC3B-255E-47DC-8D64-46DB1086F060}" srcOrd="1" destOrd="0" presId="urn:microsoft.com/office/officeart/2005/8/layout/orgChart1"/>
    <dgm:cxn modelId="{94343E05-E598-4330-A5E6-F8575F499BD3}" type="presParOf" srcId="{24F4121D-C5A7-4D64-9918-85EE70D06E20}" destId="{97095E5E-7731-4DD6-9456-B182934082CF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1400" dirty="0">
              <a:solidFill>
                <a:prstClr val="white"/>
              </a:solidFill>
              <a:latin typeface="Calibri"/>
              <a:ea typeface="+mn-ea"/>
              <a:cs typeface="+mn-cs"/>
            </a:rPr>
            <a:t>PROPOSTE DI MODIFICA ALLE AREE ALLAGABILI SUL RETICOLO NATURALE</a:t>
          </a:r>
          <a:endParaRPr lang="it-IT" sz="1400" dirty="0">
            <a:solidFill>
              <a:schemeClr val="bg1"/>
            </a:solidFill>
          </a:endParaRP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4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400"/>
        </a:p>
      </dgm:t>
    </dgm:pt>
    <dgm:pt modelId="{283665D6-FD48-49D7-97FA-7D34F776F3B8}">
      <dgm:prSet custT="1"/>
      <dgm:spPr/>
      <dgm:t>
        <a:bodyPr/>
        <a:lstStyle/>
        <a:p>
          <a:r>
            <a:rPr lang="it-IT" sz="1400" dirty="0"/>
            <a:t>Seguono le metodologie e procedure vigenti (</a:t>
          </a:r>
          <a:r>
            <a:rPr lang="it-IT" sz="1400" dirty="0" err="1"/>
            <a:t>d.g.r</a:t>
          </a:r>
          <a:r>
            <a:rPr lang="it-IT" sz="1400" dirty="0"/>
            <a:t>. 2616/2011)</a:t>
          </a:r>
        </a:p>
      </dgm:t>
    </dgm:pt>
    <dgm:pt modelId="{466F96BA-61D5-4219-A96D-D5DF0A09DFB4}" type="parTrans" cxnId="{2D2F7B8E-F003-4071-AAE4-6EC5942B4743}">
      <dgm:prSet/>
      <dgm:spPr/>
      <dgm:t>
        <a:bodyPr/>
        <a:lstStyle/>
        <a:p>
          <a:endParaRPr lang="it-IT"/>
        </a:p>
      </dgm:t>
    </dgm:pt>
    <dgm:pt modelId="{884C094F-8CC9-4DC7-8A92-F2517A443A7D}" type="sibTrans" cxnId="{2D2F7B8E-F003-4071-AAE4-6EC5942B4743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1" custScaleX="195140" custScaleY="13478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F76B1712-F4BB-46E4-BD3D-7D9A2223BE6C}" type="pres">
      <dgm:prSet presAssocID="{466F96BA-61D5-4219-A96D-D5DF0A09DFB4}" presName="Name37" presStyleLbl="parChTrans1D2" presStyleIdx="0" presStyleCnt="1"/>
      <dgm:spPr/>
      <dgm:t>
        <a:bodyPr/>
        <a:lstStyle/>
        <a:p>
          <a:endParaRPr lang="it-IT"/>
        </a:p>
      </dgm:t>
    </dgm:pt>
    <dgm:pt modelId="{3F681F3C-E6ED-4099-A1A2-55C07059EF30}" type="pres">
      <dgm:prSet presAssocID="{283665D6-FD48-49D7-97FA-7D34F776F3B8}" presName="hierRoot2" presStyleCnt="0">
        <dgm:presLayoutVars>
          <dgm:hierBranch val="init"/>
        </dgm:presLayoutVars>
      </dgm:prSet>
      <dgm:spPr/>
    </dgm:pt>
    <dgm:pt modelId="{3720D992-B8FB-4AFA-A6BF-AE9B20910E7D}" type="pres">
      <dgm:prSet presAssocID="{283665D6-FD48-49D7-97FA-7D34F776F3B8}" presName="rootComposite" presStyleCnt="0"/>
      <dgm:spPr/>
    </dgm:pt>
    <dgm:pt modelId="{36C5A179-832A-4FED-A91E-2F70DD824CCB}" type="pres">
      <dgm:prSet presAssocID="{283665D6-FD48-49D7-97FA-7D34F776F3B8}" presName="rootText" presStyleLbl="node2" presStyleIdx="0" presStyleCnt="1" custScaleX="19316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CECAC57-8D81-4BFB-A370-A31E38043A43}" type="pres">
      <dgm:prSet presAssocID="{283665D6-FD48-49D7-97FA-7D34F776F3B8}" presName="rootConnector" presStyleLbl="node2" presStyleIdx="0" presStyleCnt="1"/>
      <dgm:spPr/>
      <dgm:t>
        <a:bodyPr/>
        <a:lstStyle/>
        <a:p>
          <a:endParaRPr lang="it-IT"/>
        </a:p>
      </dgm:t>
    </dgm:pt>
    <dgm:pt modelId="{D91355C3-7E16-44B8-B267-A706FF4AB1F1}" type="pres">
      <dgm:prSet presAssocID="{283665D6-FD48-49D7-97FA-7D34F776F3B8}" presName="hierChild4" presStyleCnt="0"/>
      <dgm:spPr/>
    </dgm:pt>
    <dgm:pt modelId="{69C633D7-3D1D-4D36-A9AF-B01782539D0A}" type="pres">
      <dgm:prSet presAssocID="{283665D6-FD48-49D7-97FA-7D34F776F3B8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</dgm:ptLst>
  <dgm:cxnLst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D0536181-8D36-49C6-85BD-79E8B9CE13A0}" type="presOf" srcId="{283665D6-FD48-49D7-97FA-7D34F776F3B8}" destId="{36C5A179-832A-4FED-A91E-2F70DD824CCB}" srcOrd="0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2D2F7B8E-F003-4071-AAE4-6EC5942B4743}" srcId="{7C3DDE7D-5813-46E8-8B0C-D900AA27AF7A}" destId="{283665D6-FD48-49D7-97FA-7D34F776F3B8}" srcOrd="0" destOrd="0" parTransId="{466F96BA-61D5-4219-A96D-D5DF0A09DFB4}" sibTransId="{884C094F-8CC9-4DC7-8A92-F2517A443A7D}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40D38F73-4C94-4B77-BBD2-0B52A095EFB0}" type="presOf" srcId="{466F96BA-61D5-4219-A96D-D5DF0A09DFB4}" destId="{F76B1712-F4BB-46E4-BD3D-7D9A2223BE6C}" srcOrd="0" destOrd="0" presId="urn:microsoft.com/office/officeart/2005/8/layout/orgChart1"/>
    <dgm:cxn modelId="{102417F4-2C62-487F-A68B-49A566EF73B7}" type="presOf" srcId="{283665D6-FD48-49D7-97FA-7D34F776F3B8}" destId="{4CECAC57-8D81-4BFB-A370-A31E38043A43}" srcOrd="1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573EA6CE-6738-4835-8E48-280591C9EF91}" type="presParOf" srcId="{E7F21C79-7261-4E77-958C-5355CA62C442}" destId="{F76B1712-F4BB-46E4-BD3D-7D9A2223BE6C}" srcOrd="0" destOrd="0" presId="urn:microsoft.com/office/officeart/2005/8/layout/orgChart1"/>
    <dgm:cxn modelId="{1ABA8840-E36E-4CED-A708-812B7832FCAF}" type="presParOf" srcId="{E7F21C79-7261-4E77-958C-5355CA62C442}" destId="{3F681F3C-E6ED-4099-A1A2-55C07059EF30}" srcOrd="1" destOrd="0" presId="urn:microsoft.com/office/officeart/2005/8/layout/orgChart1"/>
    <dgm:cxn modelId="{BE5E5233-9A9F-49F3-A839-3ADFDA1784A2}" type="presParOf" srcId="{3F681F3C-E6ED-4099-A1A2-55C07059EF30}" destId="{3720D992-B8FB-4AFA-A6BF-AE9B20910E7D}" srcOrd="0" destOrd="0" presId="urn:microsoft.com/office/officeart/2005/8/layout/orgChart1"/>
    <dgm:cxn modelId="{9912B1F3-4C0D-4222-8A21-7BDC7377D37B}" type="presParOf" srcId="{3720D992-B8FB-4AFA-A6BF-AE9B20910E7D}" destId="{36C5A179-832A-4FED-A91E-2F70DD824CCB}" srcOrd="0" destOrd="0" presId="urn:microsoft.com/office/officeart/2005/8/layout/orgChart1"/>
    <dgm:cxn modelId="{9D37C163-25A8-44FB-99F9-940A4305E1AA}" type="presParOf" srcId="{3720D992-B8FB-4AFA-A6BF-AE9B20910E7D}" destId="{4CECAC57-8D81-4BFB-A370-A31E38043A43}" srcOrd="1" destOrd="0" presId="urn:microsoft.com/office/officeart/2005/8/layout/orgChart1"/>
    <dgm:cxn modelId="{A3B500F4-4152-46F6-9335-2F7A8B0F7E55}" type="presParOf" srcId="{3F681F3C-E6ED-4099-A1A2-55C07059EF30}" destId="{D91355C3-7E16-44B8-B267-A706FF4AB1F1}" srcOrd="1" destOrd="0" presId="urn:microsoft.com/office/officeart/2005/8/layout/orgChart1"/>
    <dgm:cxn modelId="{7D7DE3B7-B2FC-4880-A143-5E9D47F3EF8A}" type="presParOf" srcId="{3F681F3C-E6ED-4099-A1A2-55C07059EF30}" destId="{69C633D7-3D1D-4D36-A9AF-B01782539D0A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3CC01C-40A1-4C56-B4F0-83A156568B3B}" type="doc">
      <dgm:prSet loTypeId="urn:microsoft.com/office/officeart/2009/3/layout/PieProces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4F9F3F12-BD68-4543-ACBF-474F617CAC6C}">
      <dgm:prSet phldrT="[Testo]"/>
      <dgm:spPr/>
      <dgm:t>
        <a:bodyPr/>
        <a:lstStyle/>
        <a:p>
          <a:r>
            <a:rPr lang="it-IT" dirty="0" smtClean="0"/>
            <a:t>Pericolosità (P)</a:t>
          </a:r>
          <a:endParaRPr lang="it-IT" dirty="0"/>
        </a:p>
      </dgm:t>
    </dgm:pt>
    <dgm:pt modelId="{0FA276A3-4C70-4504-8E7B-12962C69DD3B}" type="parTrans" cxnId="{F792DE5B-DBFB-44F5-BDE5-B7BBFEA9C575}">
      <dgm:prSet/>
      <dgm:spPr/>
      <dgm:t>
        <a:bodyPr/>
        <a:lstStyle/>
        <a:p>
          <a:endParaRPr lang="it-IT"/>
        </a:p>
      </dgm:t>
    </dgm:pt>
    <dgm:pt modelId="{26FF8CBF-D0A5-42A1-BE93-D11DFA7B8960}" type="sibTrans" cxnId="{F792DE5B-DBFB-44F5-BDE5-B7BBFEA9C575}">
      <dgm:prSet/>
      <dgm:spPr/>
      <dgm:t>
        <a:bodyPr/>
        <a:lstStyle/>
        <a:p>
          <a:endParaRPr lang="it-IT"/>
        </a:p>
      </dgm:t>
    </dgm:pt>
    <dgm:pt modelId="{F312BAB6-CD7A-4948-8E14-BB9777AD1EEE}">
      <dgm:prSet phldrT="[Testo]"/>
      <dgm:spPr/>
      <dgm:t>
        <a:bodyPr/>
        <a:lstStyle/>
        <a:p>
          <a:r>
            <a:rPr lang="it-IT" dirty="0" smtClean="0"/>
            <a:t>Rischio (R)</a:t>
          </a:r>
          <a:endParaRPr lang="it-IT" dirty="0"/>
        </a:p>
      </dgm:t>
    </dgm:pt>
    <dgm:pt modelId="{D614DD2B-83C6-4566-9AE4-4989DB9D7540}" type="parTrans" cxnId="{5127B361-AB29-46DB-9550-3BC4DF324AD1}">
      <dgm:prSet/>
      <dgm:spPr/>
      <dgm:t>
        <a:bodyPr/>
        <a:lstStyle/>
        <a:p>
          <a:endParaRPr lang="it-IT"/>
        </a:p>
      </dgm:t>
    </dgm:pt>
    <dgm:pt modelId="{B9D117C9-3FC2-4DE7-9071-252B801D9304}" type="sibTrans" cxnId="{5127B361-AB29-46DB-9550-3BC4DF324AD1}">
      <dgm:prSet/>
      <dgm:spPr/>
      <dgm:t>
        <a:bodyPr/>
        <a:lstStyle/>
        <a:p>
          <a:endParaRPr lang="it-IT"/>
        </a:p>
      </dgm:t>
    </dgm:pt>
    <dgm:pt modelId="{52051E9B-9376-4D61-B6B9-56056F92A431}">
      <dgm:prSet phldrT="[Testo]"/>
      <dgm:spPr/>
      <dgm:t>
        <a:bodyPr/>
        <a:lstStyle/>
        <a:p>
          <a:r>
            <a:rPr lang="it-IT" dirty="0" smtClean="0"/>
            <a:t>Probabilità di accadimento di un evento alluvionale di data intensità in un intervallo di tempo prefissato e su una determinata area</a:t>
          </a:r>
          <a:endParaRPr lang="it-IT" dirty="0"/>
        </a:p>
      </dgm:t>
    </dgm:pt>
    <dgm:pt modelId="{C7E7C64D-D787-40EA-BB17-BBC68DF0A7C0}" type="parTrans" cxnId="{AFE9110D-3E52-45FF-AF26-BA0E37425BB9}">
      <dgm:prSet/>
      <dgm:spPr/>
      <dgm:t>
        <a:bodyPr/>
        <a:lstStyle/>
        <a:p>
          <a:endParaRPr lang="it-IT"/>
        </a:p>
      </dgm:t>
    </dgm:pt>
    <dgm:pt modelId="{886F96CA-679B-4CE1-8F6B-9ACB0B0300AE}" type="sibTrans" cxnId="{AFE9110D-3E52-45FF-AF26-BA0E37425BB9}">
      <dgm:prSet/>
      <dgm:spPr/>
      <dgm:t>
        <a:bodyPr/>
        <a:lstStyle/>
        <a:p>
          <a:endParaRPr lang="it-IT"/>
        </a:p>
      </dgm:t>
    </dgm:pt>
    <dgm:pt modelId="{54017644-2475-4C41-804A-586A1518CD0B}">
      <dgm:prSet phldrT="[Testo]"/>
      <dgm:spPr/>
      <dgm:t>
        <a:bodyPr/>
        <a:lstStyle/>
        <a:p>
          <a:r>
            <a:rPr lang="it-IT" dirty="0" smtClean="0"/>
            <a:t>Termine che prende in considerazione il danno che un evento alluvionale può provocare alle vite umane e alle attività antropiche</a:t>
          </a:r>
          <a:endParaRPr lang="it-IT" dirty="0"/>
        </a:p>
      </dgm:t>
    </dgm:pt>
    <dgm:pt modelId="{208EE650-5998-4D3D-90DC-6ACC0170C2EC}" type="parTrans" cxnId="{2D52961B-C01D-45F1-94F0-B50D334858D6}">
      <dgm:prSet/>
      <dgm:spPr/>
      <dgm:t>
        <a:bodyPr/>
        <a:lstStyle/>
        <a:p>
          <a:endParaRPr lang="it-IT"/>
        </a:p>
      </dgm:t>
    </dgm:pt>
    <dgm:pt modelId="{25D11783-40AC-4B51-834A-E3BA3AB267EA}" type="sibTrans" cxnId="{2D52961B-C01D-45F1-94F0-B50D334858D6}">
      <dgm:prSet/>
      <dgm:spPr/>
      <dgm:t>
        <a:bodyPr/>
        <a:lstStyle/>
        <a:p>
          <a:endParaRPr lang="it-IT"/>
        </a:p>
      </dgm:t>
    </dgm:pt>
    <dgm:pt modelId="{219683A0-158B-4A89-A2B3-3D5131A70AB6}">
      <dgm:prSet phldrT="[Testo]"/>
      <dgm:spPr/>
      <dgm:t>
        <a:bodyPr/>
        <a:lstStyle/>
        <a:p>
          <a:r>
            <a:rPr lang="it-IT" dirty="0" smtClean="0"/>
            <a:t>R= P x E x V</a:t>
          </a:r>
          <a:endParaRPr lang="it-IT" dirty="0"/>
        </a:p>
      </dgm:t>
    </dgm:pt>
    <dgm:pt modelId="{D4FCB76E-A2EB-4095-B0B8-C260CEE2A3F1}" type="parTrans" cxnId="{4CDE0BC6-9B8E-4617-8390-B336FC4879D1}">
      <dgm:prSet/>
      <dgm:spPr/>
      <dgm:t>
        <a:bodyPr/>
        <a:lstStyle/>
        <a:p>
          <a:endParaRPr lang="it-IT"/>
        </a:p>
      </dgm:t>
    </dgm:pt>
    <dgm:pt modelId="{BD3FDF56-4111-4254-B573-78334441F750}" type="sibTrans" cxnId="{4CDE0BC6-9B8E-4617-8390-B336FC4879D1}">
      <dgm:prSet/>
      <dgm:spPr/>
      <dgm:t>
        <a:bodyPr/>
        <a:lstStyle/>
        <a:p>
          <a:endParaRPr lang="it-IT"/>
        </a:p>
      </dgm:t>
    </dgm:pt>
    <dgm:pt modelId="{0DFFA35A-6B97-4E94-9B20-3CEE00D601A3}">
      <dgm:prSet phldrT="[Testo]"/>
      <dgm:spPr/>
      <dgm:t>
        <a:bodyPr/>
        <a:lstStyle/>
        <a:p>
          <a:r>
            <a:rPr lang="it-IT" dirty="0" smtClean="0"/>
            <a:t>Se uno dei fattori è nullo, il rischio è nullo</a:t>
          </a:r>
          <a:endParaRPr lang="it-IT" dirty="0"/>
        </a:p>
      </dgm:t>
    </dgm:pt>
    <dgm:pt modelId="{33EC6096-26B1-40D4-BD5A-A27AC3AEEEF9}" type="parTrans" cxnId="{AB204F22-E74A-4064-9340-8FE3CB0C4BBD}">
      <dgm:prSet/>
      <dgm:spPr/>
      <dgm:t>
        <a:bodyPr/>
        <a:lstStyle/>
        <a:p>
          <a:endParaRPr lang="it-IT"/>
        </a:p>
      </dgm:t>
    </dgm:pt>
    <dgm:pt modelId="{3AFDB576-2718-4AD1-95EC-C57AB7DBAD64}" type="sibTrans" cxnId="{AB204F22-E74A-4064-9340-8FE3CB0C4BBD}">
      <dgm:prSet/>
      <dgm:spPr/>
      <dgm:t>
        <a:bodyPr/>
        <a:lstStyle/>
        <a:p>
          <a:endParaRPr lang="it-IT"/>
        </a:p>
      </dgm:t>
    </dgm:pt>
    <dgm:pt modelId="{48B49108-BF92-4222-984C-A91656D6CB2F}">
      <dgm:prSet phldrT="[Testo]"/>
      <dgm:spPr/>
      <dgm:t>
        <a:bodyPr/>
        <a:lstStyle/>
        <a:p>
          <a:r>
            <a:rPr lang="it-IT" dirty="0" smtClean="0"/>
            <a:t>V =  Vulnerabilità</a:t>
          </a:r>
          <a:endParaRPr lang="it-IT" dirty="0"/>
        </a:p>
      </dgm:t>
    </dgm:pt>
    <dgm:pt modelId="{F5CBE7DB-A015-43DE-A78C-FF373A51CF58}" type="parTrans" cxnId="{A2140D90-5052-4D64-A52A-0A9CC9408E82}">
      <dgm:prSet/>
      <dgm:spPr/>
      <dgm:t>
        <a:bodyPr/>
        <a:lstStyle/>
        <a:p>
          <a:endParaRPr lang="it-IT"/>
        </a:p>
      </dgm:t>
    </dgm:pt>
    <dgm:pt modelId="{6B71F0DC-1F28-4814-9B75-0A8EE9A2AA8D}" type="sibTrans" cxnId="{A2140D90-5052-4D64-A52A-0A9CC9408E82}">
      <dgm:prSet/>
      <dgm:spPr/>
      <dgm:t>
        <a:bodyPr/>
        <a:lstStyle/>
        <a:p>
          <a:endParaRPr lang="it-IT"/>
        </a:p>
      </dgm:t>
    </dgm:pt>
    <dgm:pt modelId="{F7DBF61F-632E-4462-B5DC-B1C1603B28F1}">
      <dgm:prSet phldrT="[Testo]"/>
      <dgm:spPr/>
      <dgm:t>
        <a:bodyPr/>
        <a:lstStyle/>
        <a:p>
          <a:r>
            <a:rPr lang="it-IT" dirty="0" smtClean="0"/>
            <a:t>E = Valore degli elementi esposti</a:t>
          </a:r>
          <a:endParaRPr lang="it-IT" dirty="0"/>
        </a:p>
      </dgm:t>
    </dgm:pt>
    <dgm:pt modelId="{715C43BC-8AAA-4968-86E9-14092E1CFF31}" type="parTrans" cxnId="{F7412E92-1818-4B58-98C2-960EE60E06C6}">
      <dgm:prSet/>
      <dgm:spPr/>
      <dgm:t>
        <a:bodyPr/>
        <a:lstStyle/>
        <a:p>
          <a:endParaRPr lang="it-IT"/>
        </a:p>
      </dgm:t>
    </dgm:pt>
    <dgm:pt modelId="{53F6E14D-7E67-4131-ADEF-DE3298226BCA}" type="sibTrans" cxnId="{F7412E92-1818-4B58-98C2-960EE60E06C6}">
      <dgm:prSet/>
      <dgm:spPr/>
      <dgm:t>
        <a:bodyPr/>
        <a:lstStyle/>
        <a:p>
          <a:endParaRPr lang="it-IT"/>
        </a:p>
      </dgm:t>
    </dgm:pt>
    <dgm:pt modelId="{42613911-E9D9-46A1-943B-20F1402748B5}" type="pres">
      <dgm:prSet presAssocID="{C33CC01C-40A1-4C56-B4F0-83A156568B3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</dgm:pt>
    <dgm:pt modelId="{3BDEB3D7-D0B5-4593-8AD3-95C51D206F41}" type="pres">
      <dgm:prSet presAssocID="{4F9F3F12-BD68-4543-ACBF-474F617CAC6C}" presName="ParentComposite" presStyleCnt="0"/>
      <dgm:spPr/>
    </dgm:pt>
    <dgm:pt modelId="{ED61DD9D-6C15-429D-81A6-BD231A35B0F8}" type="pres">
      <dgm:prSet presAssocID="{4F9F3F12-BD68-4543-ACBF-474F617CAC6C}" presName="Chord" presStyleLbl="bgShp" presStyleIdx="0" presStyleCnt="2"/>
      <dgm:spPr/>
    </dgm:pt>
    <dgm:pt modelId="{9964142B-615A-448E-93BA-43F506DC919A}" type="pres">
      <dgm:prSet presAssocID="{4F9F3F12-BD68-4543-ACBF-474F617CAC6C}" presName="Pie" presStyleLbl="alignNode1" presStyleIdx="0" presStyleCnt="2"/>
      <dgm:spPr/>
    </dgm:pt>
    <dgm:pt modelId="{3A8FDCAD-D622-44F6-974F-9567074EDF8E}" type="pres">
      <dgm:prSet presAssocID="{4F9F3F12-BD68-4543-ACBF-474F617CAC6C}" presName="Parent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6BCA236-7903-4664-9AAE-3A7A61D26719}" type="pres">
      <dgm:prSet presAssocID="{886F96CA-679B-4CE1-8F6B-9ACB0B0300AE}" presName="negSibTrans" presStyleCnt="0"/>
      <dgm:spPr/>
    </dgm:pt>
    <dgm:pt modelId="{25A13039-4012-45C8-928A-C99F5070E27E}" type="pres">
      <dgm:prSet presAssocID="{4F9F3F12-BD68-4543-ACBF-474F617CAC6C}" presName="composite" presStyleCnt="0"/>
      <dgm:spPr/>
    </dgm:pt>
    <dgm:pt modelId="{039A81DF-25C1-4BC2-84CA-92E867E479EA}" type="pres">
      <dgm:prSet presAssocID="{4F9F3F12-BD68-4543-ACBF-474F617CAC6C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3C4E8BD-A9B4-47C2-A7D3-6BDCA24013BE}" type="pres">
      <dgm:prSet presAssocID="{26FF8CBF-D0A5-42A1-BE93-D11DFA7B8960}" presName="sibTrans" presStyleCnt="0"/>
      <dgm:spPr/>
    </dgm:pt>
    <dgm:pt modelId="{5317A51B-A126-4755-AC05-24B5BFDA412B}" type="pres">
      <dgm:prSet presAssocID="{F312BAB6-CD7A-4948-8E14-BB9777AD1EEE}" presName="ParentComposite" presStyleCnt="0"/>
      <dgm:spPr/>
    </dgm:pt>
    <dgm:pt modelId="{F7A2EC6F-2BC3-4D61-A3FC-6AFCA57315CC}" type="pres">
      <dgm:prSet presAssocID="{F312BAB6-CD7A-4948-8E14-BB9777AD1EEE}" presName="Chord" presStyleLbl="bgShp" presStyleIdx="1" presStyleCnt="2"/>
      <dgm:spPr/>
    </dgm:pt>
    <dgm:pt modelId="{15EADB4C-0610-4015-9A4F-C0146A27C8F0}" type="pres">
      <dgm:prSet presAssocID="{F312BAB6-CD7A-4948-8E14-BB9777AD1EEE}" presName="Pie" presStyleLbl="alignNode1" presStyleIdx="1" presStyleCnt="2"/>
      <dgm:spPr/>
    </dgm:pt>
    <dgm:pt modelId="{AA8E5F9D-D2FB-4E2C-8E4D-3D4A001A8D2E}" type="pres">
      <dgm:prSet presAssocID="{F312BAB6-CD7A-4948-8E14-BB9777AD1EEE}" presName="Parent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C372D4D3-C96A-4857-A6C9-86EE40140237}" type="pres">
      <dgm:prSet presAssocID="{25D11783-40AC-4B51-834A-E3BA3AB267EA}" presName="negSibTrans" presStyleCnt="0"/>
      <dgm:spPr/>
    </dgm:pt>
    <dgm:pt modelId="{BA915FA2-0C41-4A7B-B930-6093E9C424B2}" type="pres">
      <dgm:prSet presAssocID="{F312BAB6-CD7A-4948-8E14-BB9777AD1EEE}" presName="composite" presStyleCnt="0"/>
      <dgm:spPr/>
    </dgm:pt>
    <dgm:pt modelId="{41BBB485-7D28-4817-9B6F-C4BDC1A21AA4}" type="pres">
      <dgm:prSet presAssocID="{F312BAB6-CD7A-4948-8E14-BB9777AD1EEE}" presName="Child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E0DBADB-3AC1-442E-8668-6C94F71F5484}" type="presOf" srcId="{48B49108-BF92-4222-984C-A91656D6CB2F}" destId="{41BBB485-7D28-4817-9B6F-C4BDC1A21AA4}" srcOrd="0" destOrd="2" presId="urn:microsoft.com/office/officeart/2009/3/layout/PieProcess"/>
    <dgm:cxn modelId="{825ADF50-1D09-421D-8825-73F5CF5B6009}" type="presOf" srcId="{4F9F3F12-BD68-4543-ACBF-474F617CAC6C}" destId="{3A8FDCAD-D622-44F6-974F-9567074EDF8E}" srcOrd="0" destOrd="0" presId="urn:microsoft.com/office/officeart/2009/3/layout/PieProcess"/>
    <dgm:cxn modelId="{AB204F22-E74A-4064-9340-8FE3CB0C4BBD}" srcId="{F312BAB6-CD7A-4948-8E14-BB9777AD1EEE}" destId="{0DFFA35A-6B97-4E94-9B20-3CEE00D601A3}" srcOrd="4" destOrd="0" parTransId="{33EC6096-26B1-40D4-BD5A-A27AC3AEEEF9}" sibTransId="{3AFDB576-2718-4AD1-95EC-C57AB7DBAD64}"/>
    <dgm:cxn modelId="{672A7A7F-AEF6-4CD8-9F27-103C74FEDB8E}" type="presOf" srcId="{C33CC01C-40A1-4C56-B4F0-83A156568B3B}" destId="{42613911-E9D9-46A1-943B-20F1402748B5}" srcOrd="0" destOrd="0" presId="urn:microsoft.com/office/officeart/2009/3/layout/PieProcess"/>
    <dgm:cxn modelId="{D3FB249D-511E-4295-A84C-8C476BE3C40B}" type="presOf" srcId="{52051E9B-9376-4D61-B6B9-56056F92A431}" destId="{039A81DF-25C1-4BC2-84CA-92E867E479EA}" srcOrd="0" destOrd="0" presId="urn:microsoft.com/office/officeart/2009/3/layout/PieProcess"/>
    <dgm:cxn modelId="{72A62AF9-CAF5-48BB-BDAC-4BBBC1D409AB}" type="presOf" srcId="{54017644-2475-4C41-804A-586A1518CD0B}" destId="{41BBB485-7D28-4817-9B6F-C4BDC1A21AA4}" srcOrd="0" destOrd="0" presId="urn:microsoft.com/office/officeart/2009/3/layout/PieProcess"/>
    <dgm:cxn modelId="{AFE9110D-3E52-45FF-AF26-BA0E37425BB9}" srcId="{4F9F3F12-BD68-4543-ACBF-474F617CAC6C}" destId="{52051E9B-9376-4D61-B6B9-56056F92A431}" srcOrd="0" destOrd="0" parTransId="{C7E7C64D-D787-40EA-BB17-BBC68DF0A7C0}" sibTransId="{886F96CA-679B-4CE1-8F6B-9ACB0B0300AE}"/>
    <dgm:cxn modelId="{2D52961B-C01D-45F1-94F0-B50D334858D6}" srcId="{F312BAB6-CD7A-4948-8E14-BB9777AD1EEE}" destId="{54017644-2475-4C41-804A-586A1518CD0B}" srcOrd="0" destOrd="0" parTransId="{208EE650-5998-4D3D-90DC-6ACC0170C2EC}" sibTransId="{25D11783-40AC-4B51-834A-E3BA3AB267EA}"/>
    <dgm:cxn modelId="{F792DE5B-DBFB-44F5-BDE5-B7BBFEA9C575}" srcId="{C33CC01C-40A1-4C56-B4F0-83A156568B3B}" destId="{4F9F3F12-BD68-4543-ACBF-474F617CAC6C}" srcOrd="0" destOrd="0" parTransId="{0FA276A3-4C70-4504-8E7B-12962C69DD3B}" sibTransId="{26FF8CBF-D0A5-42A1-BE93-D11DFA7B8960}"/>
    <dgm:cxn modelId="{EE9CD078-15CA-41F9-AE84-33D68A779FBA}" type="presOf" srcId="{0DFFA35A-6B97-4E94-9B20-3CEE00D601A3}" destId="{41BBB485-7D28-4817-9B6F-C4BDC1A21AA4}" srcOrd="0" destOrd="4" presId="urn:microsoft.com/office/officeart/2009/3/layout/PieProcess"/>
    <dgm:cxn modelId="{E8AF5634-463A-4885-A1DA-DB8050F31BB5}" type="presOf" srcId="{F7DBF61F-632E-4462-B5DC-B1C1603B28F1}" destId="{41BBB485-7D28-4817-9B6F-C4BDC1A21AA4}" srcOrd="0" destOrd="3" presId="urn:microsoft.com/office/officeart/2009/3/layout/PieProcess"/>
    <dgm:cxn modelId="{D476CE4B-7F11-457F-B322-BF6DF058BDB8}" type="presOf" srcId="{219683A0-158B-4A89-A2B3-3D5131A70AB6}" destId="{41BBB485-7D28-4817-9B6F-C4BDC1A21AA4}" srcOrd="0" destOrd="1" presId="urn:microsoft.com/office/officeart/2009/3/layout/PieProcess"/>
    <dgm:cxn modelId="{4CDE0BC6-9B8E-4617-8390-B336FC4879D1}" srcId="{F312BAB6-CD7A-4948-8E14-BB9777AD1EEE}" destId="{219683A0-158B-4A89-A2B3-3D5131A70AB6}" srcOrd="1" destOrd="0" parTransId="{D4FCB76E-A2EB-4095-B0B8-C260CEE2A3F1}" sibTransId="{BD3FDF56-4111-4254-B573-78334441F750}"/>
    <dgm:cxn modelId="{A2140D90-5052-4D64-A52A-0A9CC9408E82}" srcId="{F312BAB6-CD7A-4948-8E14-BB9777AD1EEE}" destId="{48B49108-BF92-4222-984C-A91656D6CB2F}" srcOrd="2" destOrd="0" parTransId="{F5CBE7DB-A015-43DE-A78C-FF373A51CF58}" sibTransId="{6B71F0DC-1F28-4814-9B75-0A8EE9A2AA8D}"/>
    <dgm:cxn modelId="{F7412E92-1818-4B58-98C2-960EE60E06C6}" srcId="{F312BAB6-CD7A-4948-8E14-BB9777AD1EEE}" destId="{F7DBF61F-632E-4462-B5DC-B1C1603B28F1}" srcOrd="3" destOrd="0" parTransId="{715C43BC-8AAA-4968-86E9-14092E1CFF31}" sibTransId="{53F6E14D-7E67-4131-ADEF-DE3298226BCA}"/>
    <dgm:cxn modelId="{5127B361-AB29-46DB-9550-3BC4DF324AD1}" srcId="{C33CC01C-40A1-4C56-B4F0-83A156568B3B}" destId="{F312BAB6-CD7A-4948-8E14-BB9777AD1EEE}" srcOrd="1" destOrd="0" parTransId="{D614DD2B-83C6-4566-9AE4-4989DB9D7540}" sibTransId="{B9D117C9-3FC2-4DE7-9071-252B801D9304}"/>
    <dgm:cxn modelId="{BDAA0A4D-1E85-45A0-88C3-45CD4B887974}" type="presOf" srcId="{F312BAB6-CD7A-4948-8E14-BB9777AD1EEE}" destId="{AA8E5F9D-D2FB-4E2C-8E4D-3D4A001A8D2E}" srcOrd="0" destOrd="0" presId="urn:microsoft.com/office/officeart/2009/3/layout/PieProcess"/>
    <dgm:cxn modelId="{9155FD30-CC78-43E3-B5B5-756CCAAC0323}" type="presParOf" srcId="{42613911-E9D9-46A1-943B-20F1402748B5}" destId="{3BDEB3D7-D0B5-4593-8AD3-95C51D206F41}" srcOrd="0" destOrd="0" presId="urn:microsoft.com/office/officeart/2009/3/layout/PieProcess"/>
    <dgm:cxn modelId="{2D6A0BFF-613B-4186-89C8-A92C4401A2F4}" type="presParOf" srcId="{3BDEB3D7-D0B5-4593-8AD3-95C51D206F41}" destId="{ED61DD9D-6C15-429D-81A6-BD231A35B0F8}" srcOrd="0" destOrd="0" presId="urn:microsoft.com/office/officeart/2009/3/layout/PieProcess"/>
    <dgm:cxn modelId="{D7CB3660-AD51-4E24-8B22-CEBB029DA5A3}" type="presParOf" srcId="{3BDEB3D7-D0B5-4593-8AD3-95C51D206F41}" destId="{9964142B-615A-448E-93BA-43F506DC919A}" srcOrd="1" destOrd="0" presId="urn:microsoft.com/office/officeart/2009/3/layout/PieProcess"/>
    <dgm:cxn modelId="{D91E6B09-62A8-428E-9F88-41E4A43A3961}" type="presParOf" srcId="{3BDEB3D7-D0B5-4593-8AD3-95C51D206F41}" destId="{3A8FDCAD-D622-44F6-974F-9567074EDF8E}" srcOrd="2" destOrd="0" presId="urn:microsoft.com/office/officeart/2009/3/layout/PieProcess"/>
    <dgm:cxn modelId="{45058851-FDB7-43A7-8B52-A08259908F22}" type="presParOf" srcId="{42613911-E9D9-46A1-943B-20F1402748B5}" destId="{26BCA236-7903-4664-9AAE-3A7A61D26719}" srcOrd="1" destOrd="0" presId="urn:microsoft.com/office/officeart/2009/3/layout/PieProcess"/>
    <dgm:cxn modelId="{9D24CF3A-34C9-4FFE-A8EB-4047E08F53EE}" type="presParOf" srcId="{42613911-E9D9-46A1-943B-20F1402748B5}" destId="{25A13039-4012-45C8-928A-C99F5070E27E}" srcOrd="2" destOrd="0" presId="urn:microsoft.com/office/officeart/2009/3/layout/PieProcess"/>
    <dgm:cxn modelId="{89796046-1555-4C46-8710-91BB1A46C8C7}" type="presParOf" srcId="{25A13039-4012-45C8-928A-C99F5070E27E}" destId="{039A81DF-25C1-4BC2-84CA-92E867E479EA}" srcOrd="0" destOrd="0" presId="urn:microsoft.com/office/officeart/2009/3/layout/PieProcess"/>
    <dgm:cxn modelId="{732BB8DD-C820-4994-B6A2-9491D528DB87}" type="presParOf" srcId="{42613911-E9D9-46A1-943B-20F1402748B5}" destId="{93C4E8BD-A9B4-47C2-A7D3-6BDCA24013BE}" srcOrd="3" destOrd="0" presId="urn:microsoft.com/office/officeart/2009/3/layout/PieProcess"/>
    <dgm:cxn modelId="{2C508873-A991-4F8D-9556-472EAF805426}" type="presParOf" srcId="{42613911-E9D9-46A1-943B-20F1402748B5}" destId="{5317A51B-A126-4755-AC05-24B5BFDA412B}" srcOrd="4" destOrd="0" presId="urn:microsoft.com/office/officeart/2009/3/layout/PieProcess"/>
    <dgm:cxn modelId="{4A94221C-7D7A-4FC6-A7A4-3AA3B9628E32}" type="presParOf" srcId="{5317A51B-A126-4755-AC05-24B5BFDA412B}" destId="{F7A2EC6F-2BC3-4D61-A3FC-6AFCA57315CC}" srcOrd="0" destOrd="0" presId="urn:microsoft.com/office/officeart/2009/3/layout/PieProcess"/>
    <dgm:cxn modelId="{2E68FCC8-3506-4B0B-8EFD-28614E293C1B}" type="presParOf" srcId="{5317A51B-A126-4755-AC05-24B5BFDA412B}" destId="{15EADB4C-0610-4015-9A4F-C0146A27C8F0}" srcOrd="1" destOrd="0" presId="urn:microsoft.com/office/officeart/2009/3/layout/PieProcess"/>
    <dgm:cxn modelId="{DCDCE92E-84D3-4C47-9EB1-CC8926917D28}" type="presParOf" srcId="{5317A51B-A126-4755-AC05-24B5BFDA412B}" destId="{AA8E5F9D-D2FB-4E2C-8E4D-3D4A001A8D2E}" srcOrd="2" destOrd="0" presId="urn:microsoft.com/office/officeart/2009/3/layout/PieProcess"/>
    <dgm:cxn modelId="{B1C7D158-69C4-4600-89A4-0CA3BB84271A}" type="presParOf" srcId="{42613911-E9D9-46A1-943B-20F1402748B5}" destId="{C372D4D3-C96A-4857-A6C9-86EE40140237}" srcOrd="5" destOrd="0" presId="urn:microsoft.com/office/officeart/2009/3/layout/PieProcess"/>
    <dgm:cxn modelId="{F0B9C3B4-90A8-4AD0-9060-CD7C9385437A}" type="presParOf" srcId="{42613911-E9D9-46A1-943B-20F1402748B5}" destId="{BA915FA2-0C41-4A7B-B930-6093E9C424B2}" srcOrd="6" destOrd="0" presId="urn:microsoft.com/office/officeart/2009/3/layout/PieProcess"/>
    <dgm:cxn modelId="{BCD095B9-9E71-487A-86F0-77D46351F3E3}" type="presParOf" srcId="{BA915FA2-0C41-4A7B-B930-6093E9C424B2}" destId="{41BBB485-7D28-4817-9B6F-C4BDC1A21AA4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1400" dirty="0">
              <a:solidFill>
                <a:schemeClr val="bg1"/>
              </a:solidFill>
            </a:rPr>
            <a:t>NORME SULLE AREE ALLAGABILI </a:t>
          </a:r>
        </a:p>
        <a:p>
          <a:r>
            <a:rPr lang="it-IT" sz="1400" dirty="0">
              <a:solidFill>
                <a:schemeClr val="bg1"/>
              </a:solidFill>
            </a:rPr>
            <a:t>MAPPE DI PERICOLOSITA’</a:t>
          </a: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4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400"/>
        </a:p>
      </dgm:t>
    </dgm:pt>
    <dgm:pt modelId="{7A096A1B-ED9F-4878-B2C3-056CCA56F09C}">
      <dgm:prSet phldrT="[Testo]" custT="1"/>
      <dgm:spPr/>
      <dgm:t>
        <a:bodyPr/>
        <a:lstStyle/>
        <a:p>
          <a:r>
            <a:rPr lang="it-IT" sz="1400" dirty="0"/>
            <a:t>Aree P3/H: classe di fattibilità geologica 3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4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400"/>
        </a:p>
      </dgm:t>
    </dgm:pt>
    <dgm:pt modelId="{864C56D8-1C90-4299-8169-7812A30BF761}">
      <dgm:prSet phldrT="[Testo]" custT="1"/>
      <dgm:spPr/>
      <dgm:t>
        <a:bodyPr/>
        <a:lstStyle/>
        <a:p>
          <a:r>
            <a:rPr lang="it-IT" sz="1400" dirty="0"/>
            <a:t>Aree P2/M: classe di fattibilità geologica 2</a:t>
          </a:r>
        </a:p>
      </dgm:t>
    </dgm:pt>
    <dgm:pt modelId="{44775904-2AA5-46ED-9344-B981A497D716}" type="parTrans" cxnId="{1997D0FB-2420-4771-A7E4-0A56823F8AD6}">
      <dgm:prSet/>
      <dgm:spPr/>
      <dgm:t>
        <a:bodyPr/>
        <a:lstStyle/>
        <a:p>
          <a:endParaRPr lang="it-IT"/>
        </a:p>
      </dgm:t>
    </dgm:pt>
    <dgm:pt modelId="{167AAE91-3A78-4F99-A390-62C31A0849F5}" type="sibTrans" cxnId="{1997D0FB-2420-4771-A7E4-0A56823F8AD6}">
      <dgm:prSet/>
      <dgm:spPr/>
      <dgm:t>
        <a:bodyPr/>
        <a:lstStyle/>
        <a:p>
          <a:endParaRPr lang="it-IT"/>
        </a:p>
      </dgm:t>
    </dgm:pt>
    <dgm:pt modelId="{C77D75C0-767B-4678-ABB0-C3D2FE06FBBE}">
      <dgm:prSet phldrT="[Testo]" custT="1"/>
      <dgm:spPr/>
      <dgm:t>
        <a:bodyPr/>
        <a:lstStyle/>
        <a:p>
          <a:r>
            <a:rPr lang="it-IT" sz="1400" dirty="0"/>
            <a:t>Aree P1/L: norme coerenti con quelle di fascia C</a:t>
          </a:r>
        </a:p>
      </dgm:t>
    </dgm:pt>
    <dgm:pt modelId="{C46D6977-E83F-4BDD-8538-EEA6277339B3}" type="parTrans" cxnId="{48F5E9C4-8C00-404D-A062-6977BF449CD9}">
      <dgm:prSet/>
      <dgm:spPr/>
      <dgm:t>
        <a:bodyPr/>
        <a:lstStyle/>
        <a:p>
          <a:endParaRPr lang="it-IT"/>
        </a:p>
      </dgm:t>
    </dgm:pt>
    <dgm:pt modelId="{1927716F-D862-4F9A-A62B-BFC5BBA4C8ED}" type="sibTrans" cxnId="{48F5E9C4-8C00-404D-A062-6977BF449CD9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1" custScaleX="195140" custScaleY="13478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D89FDC1E-05FD-4248-B52A-72DDB8553224}" type="pres">
      <dgm:prSet presAssocID="{00ABF779-A43C-48B8-9B04-A50AD1EDD354}" presName="Name37" presStyleLbl="parChTrans1D2" presStyleIdx="0" presStyleCnt="3"/>
      <dgm:spPr/>
      <dgm:t>
        <a:bodyPr/>
        <a:lstStyle/>
        <a:p>
          <a:endParaRPr lang="it-IT"/>
        </a:p>
      </dgm:t>
    </dgm:pt>
    <dgm:pt modelId="{D6826C06-EE9D-40CD-936B-E3ED537143E4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F5E8083-BCB7-4F85-9EF9-789CF49CF735}" type="pres">
      <dgm:prSet presAssocID="{7A096A1B-ED9F-4878-B2C3-056CCA56F09C}" presName="rootComposite" presStyleCnt="0"/>
      <dgm:spPr/>
    </dgm:pt>
    <dgm:pt modelId="{8B629A8B-F049-48CA-88FF-749C06788133}" type="pres">
      <dgm:prSet presAssocID="{7A096A1B-ED9F-4878-B2C3-056CCA56F09C}" presName="rootText" presStyleLbl="node2" presStyleIdx="0" presStyleCnt="3" custScaleX="13435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460134E-EB23-4FBA-8209-49EE524F2D44}" type="pres">
      <dgm:prSet presAssocID="{7A096A1B-ED9F-4878-B2C3-056CCA56F09C}" presName="rootConnector" presStyleLbl="node2" presStyleIdx="0" presStyleCnt="3"/>
      <dgm:spPr/>
      <dgm:t>
        <a:bodyPr/>
        <a:lstStyle/>
        <a:p>
          <a:endParaRPr lang="it-IT"/>
        </a:p>
      </dgm:t>
    </dgm:pt>
    <dgm:pt modelId="{C39EBFD3-3B3A-47C9-BAE0-6AA3AC31EF3D}" type="pres">
      <dgm:prSet presAssocID="{7A096A1B-ED9F-4878-B2C3-056CCA56F09C}" presName="hierChild4" presStyleCnt="0"/>
      <dgm:spPr/>
    </dgm:pt>
    <dgm:pt modelId="{818EEF06-7A71-45D1-8F90-06F982C41445}" type="pres">
      <dgm:prSet presAssocID="{7A096A1B-ED9F-4878-B2C3-056CCA56F09C}" presName="hierChild5" presStyleCnt="0"/>
      <dgm:spPr/>
    </dgm:pt>
    <dgm:pt modelId="{29520323-1D4D-4C52-BC7C-52BD37FF1129}" type="pres">
      <dgm:prSet presAssocID="{44775904-2AA5-46ED-9344-B981A497D716}" presName="Name37" presStyleLbl="parChTrans1D2" presStyleIdx="1" presStyleCnt="3"/>
      <dgm:spPr/>
      <dgm:t>
        <a:bodyPr/>
        <a:lstStyle/>
        <a:p>
          <a:endParaRPr lang="it-IT"/>
        </a:p>
      </dgm:t>
    </dgm:pt>
    <dgm:pt modelId="{1056D679-1F03-4C8F-A7EF-ED025779562A}" type="pres">
      <dgm:prSet presAssocID="{864C56D8-1C90-4299-8169-7812A30BF761}" presName="hierRoot2" presStyleCnt="0">
        <dgm:presLayoutVars>
          <dgm:hierBranch val="init"/>
        </dgm:presLayoutVars>
      </dgm:prSet>
      <dgm:spPr/>
    </dgm:pt>
    <dgm:pt modelId="{B3AFDC60-1B41-4907-AC8B-C86D4718D9C8}" type="pres">
      <dgm:prSet presAssocID="{864C56D8-1C90-4299-8169-7812A30BF761}" presName="rootComposite" presStyleCnt="0"/>
      <dgm:spPr/>
    </dgm:pt>
    <dgm:pt modelId="{134F4AB5-12E2-407F-8B44-626A76D523EC}" type="pres">
      <dgm:prSet presAssocID="{864C56D8-1C90-4299-8169-7812A30BF761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9A27EE7-5BA8-47FC-95F2-3F4DD5241748}" type="pres">
      <dgm:prSet presAssocID="{864C56D8-1C90-4299-8169-7812A30BF761}" presName="rootConnector" presStyleLbl="node2" presStyleIdx="1" presStyleCnt="3"/>
      <dgm:spPr/>
      <dgm:t>
        <a:bodyPr/>
        <a:lstStyle/>
        <a:p>
          <a:endParaRPr lang="it-IT"/>
        </a:p>
      </dgm:t>
    </dgm:pt>
    <dgm:pt modelId="{AFE512E9-8955-4B07-9B57-96389D3B0965}" type="pres">
      <dgm:prSet presAssocID="{864C56D8-1C90-4299-8169-7812A30BF761}" presName="hierChild4" presStyleCnt="0"/>
      <dgm:spPr/>
    </dgm:pt>
    <dgm:pt modelId="{71FBF67E-B427-4337-821F-4A57E8759DDE}" type="pres">
      <dgm:prSet presAssocID="{864C56D8-1C90-4299-8169-7812A30BF761}" presName="hierChild5" presStyleCnt="0"/>
      <dgm:spPr/>
    </dgm:pt>
    <dgm:pt modelId="{F8EEB65F-F37C-4A46-BAF8-89E1468C7A30}" type="pres">
      <dgm:prSet presAssocID="{C46D6977-E83F-4BDD-8538-EEA6277339B3}" presName="Name37" presStyleLbl="parChTrans1D2" presStyleIdx="2" presStyleCnt="3"/>
      <dgm:spPr/>
      <dgm:t>
        <a:bodyPr/>
        <a:lstStyle/>
        <a:p>
          <a:endParaRPr lang="it-IT"/>
        </a:p>
      </dgm:t>
    </dgm:pt>
    <dgm:pt modelId="{66522D65-33A0-4BC4-BF6A-939DA2D2E6F8}" type="pres">
      <dgm:prSet presAssocID="{C77D75C0-767B-4678-ABB0-C3D2FE06FBBE}" presName="hierRoot2" presStyleCnt="0">
        <dgm:presLayoutVars>
          <dgm:hierBranch val="init"/>
        </dgm:presLayoutVars>
      </dgm:prSet>
      <dgm:spPr/>
    </dgm:pt>
    <dgm:pt modelId="{6D7956D1-FE63-4C27-98DE-C51E2CEA8331}" type="pres">
      <dgm:prSet presAssocID="{C77D75C0-767B-4678-ABB0-C3D2FE06FBBE}" presName="rootComposite" presStyleCnt="0"/>
      <dgm:spPr/>
    </dgm:pt>
    <dgm:pt modelId="{68B3FBAC-0C39-4CE0-8A8C-7270CBA27829}" type="pres">
      <dgm:prSet presAssocID="{C77D75C0-767B-4678-ABB0-C3D2FE06FBB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45B7CD8F-721B-4CB9-AACF-8E1CDCC00E5F}" type="pres">
      <dgm:prSet presAssocID="{C77D75C0-767B-4678-ABB0-C3D2FE06FBBE}" presName="rootConnector" presStyleLbl="node2" presStyleIdx="2" presStyleCnt="3"/>
      <dgm:spPr/>
      <dgm:t>
        <a:bodyPr/>
        <a:lstStyle/>
        <a:p>
          <a:endParaRPr lang="it-IT"/>
        </a:p>
      </dgm:t>
    </dgm:pt>
    <dgm:pt modelId="{9338C718-AF39-40AF-BA2F-32267C324A47}" type="pres">
      <dgm:prSet presAssocID="{C77D75C0-767B-4678-ABB0-C3D2FE06FBBE}" presName="hierChild4" presStyleCnt="0"/>
      <dgm:spPr/>
    </dgm:pt>
    <dgm:pt modelId="{F1DD4640-BCA6-4BD6-ACCC-D0EFC2CD0943}" type="pres">
      <dgm:prSet presAssocID="{C77D75C0-767B-4678-ABB0-C3D2FE06FBBE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</dgm:ptLst>
  <dgm:cxnLst>
    <dgm:cxn modelId="{48F5E9C4-8C00-404D-A062-6977BF449CD9}" srcId="{7C3DDE7D-5813-46E8-8B0C-D900AA27AF7A}" destId="{C77D75C0-767B-4678-ABB0-C3D2FE06FBBE}" srcOrd="2" destOrd="0" parTransId="{C46D6977-E83F-4BDD-8538-EEA6277339B3}" sibTransId="{1927716F-D862-4F9A-A62B-BFC5BBA4C8ED}"/>
    <dgm:cxn modelId="{FE2F6682-F9FF-4A11-ADD3-DCA84CCF0181}" type="presOf" srcId="{C46D6977-E83F-4BDD-8538-EEA6277339B3}" destId="{F8EEB65F-F37C-4A46-BAF8-89E1468C7A30}" srcOrd="0" destOrd="0" presId="urn:microsoft.com/office/officeart/2005/8/layout/orgChart1"/>
    <dgm:cxn modelId="{199D0430-8209-408D-8C01-F8F8DD4279A4}" type="presOf" srcId="{C77D75C0-767B-4678-ABB0-C3D2FE06FBBE}" destId="{68B3FBAC-0C39-4CE0-8A8C-7270CBA27829}" srcOrd="0" destOrd="0" presId="urn:microsoft.com/office/officeart/2005/8/layout/orgChart1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1F34EEBC-E268-4D61-8E26-3C236F3BAF3E}" type="presOf" srcId="{864C56D8-1C90-4299-8169-7812A30BF761}" destId="{E9A27EE7-5BA8-47FC-95F2-3F4DD5241748}" srcOrd="1" destOrd="0" presId="urn:microsoft.com/office/officeart/2005/8/layout/orgChart1"/>
    <dgm:cxn modelId="{1997D0FB-2420-4771-A7E4-0A56823F8AD6}" srcId="{7C3DDE7D-5813-46E8-8B0C-D900AA27AF7A}" destId="{864C56D8-1C90-4299-8169-7812A30BF761}" srcOrd="1" destOrd="0" parTransId="{44775904-2AA5-46ED-9344-B981A497D716}" sibTransId="{167AAE91-3A78-4F99-A390-62C31A0849F5}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75FB2B0E-E6B4-4CE0-93C6-A745EAF4C951}" srcId="{7C3DDE7D-5813-46E8-8B0C-D900AA27AF7A}" destId="{7A096A1B-ED9F-4878-B2C3-056CCA56F09C}" srcOrd="0" destOrd="0" parTransId="{00ABF779-A43C-48B8-9B04-A50AD1EDD354}" sibTransId="{1BB94C10-818A-4420-911D-005A3BBB0324}"/>
    <dgm:cxn modelId="{729CC25F-2DBB-433B-B0BD-7174521DCB74}" type="presOf" srcId="{00ABF779-A43C-48B8-9B04-A50AD1EDD354}" destId="{D89FDC1E-05FD-4248-B52A-72DDB8553224}" srcOrd="0" destOrd="0" presId="urn:microsoft.com/office/officeart/2005/8/layout/orgChart1"/>
    <dgm:cxn modelId="{8E48A3C9-1780-4666-B638-5516B29BB269}" type="presOf" srcId="{7A096A1B-ED9F-4878-B2C3-056CCA56F09C}" destId="{8460134E-EB23-4FBA-8209-49EE524F2D44}" srcOrd="1" destOrd="0" presId="urn:microsoft.com/office/officeart/2005/8/layout/orgChart1"/>
    <dgm:cxn modelId="{0C6AFBA4-1603-4DAC-8222-7953AECC4D5A}" type="presOf" srcId="{C77D75C0-767B-4678-ABB0-C3D2FE06FBBE}" destId="{45B7CD8F-721B-4CB9-AACF-8E1CDCC00E5F}" srcOrd="1" destOrd="0" presId="urn:microsoft.com/office/officeart/2005/8/layout/orgChart1"/>
    <dgm:cxn modelId="{496B2099-EDE2-48AF-9989-A32B77DB0B4E}" type="presOf" srcId="{864C56D8-1C90-4299-8169-7812A30BF761}" destId="{134F4AB5-12E2-407F-8B44-626A76D523EC}" srcOrd="0" destOrd="0" presId="urn:microsoft.com/office/officeart/2005/8/layout/orgChart1"/>
    <dgm:cxn modelId="{DC0DEBE3-0FA9-49C3-8660-B4C3BF2BB0E4}" type="presOf" srcId="{7A096A1B-ED9F-4878-B2C3-056CCA56F09C}" destId="{8B629A8B-F049-48CA-88FF-749C06788133}" srcOrd="0" destOrd="0" presId="urn:microsoft.com/office/officeart/2005/8/layout/orgChart1"/>
    <dgm:cxn modelId="{F1439B9D-45BE-460E-BE99-40FE33F577BF}" type="presOf" srcId="{44775904-2AA5-46ED-9344-B981A497D716}" destId="{29520323-1D4D-4C52-BC7C-52BD37FF1129}" srcOrd="0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89FF46CC-C1C4-4A83-9D71-50D09067FE70}" type="presParOf" srcId="{E7F21C79-7261-4E77-958C-5355CA62C442}" destId="{D89FDC1E-05FD-4248-B52A-72DDB8553224}" srcOrd="0" destOrd="0" presId="urn:microsoft.com/office/officeart/2005/8/layout/orgChart1"/>
    <dgm:cxn modelId="{D4F01B22-7155-4EC5-B074-E4C30B10EB9F}" type="presParOf" srcId="{E7F21C79-7261-4E77-958C-5355CA62C442}" destId="{D6826C06-EE9D-40CD-936B-E3ED537143E4}" srcOrd="1" destOrd="0" presId="urn:microsoft.com/office/officeart/2005/8/layout/orgChart1"/>
    <dgm:cxn modelId="{3A8B09F8-3B7A-4A3F-AEF4-9FB471E0192D}" type="presParOf" srcId="{D6826C06-EE9D-40CD-936B-E3ED537143E4}" destId="{2F5E8083-BCB7-4F85-9EF9-789CF49CF735}" srcOrd="0" destOrd="0" presId="urn:microsoft.com/office/officeart/2005/8/layout/orgChart1"/>
    <dgm:cxn modelId="{2E6A58DA-F712-4211-9CD1-0AB6F83978FE}" type="presParOf" srcId="{2F5E8083-BCB7-4F85-9EF9-789CF49CF735}" destId="{8B629A8B-F049-48CA-88FF-749C06788133}" srcOrd="0" destOrd="0" presId="urn:microsoft.com/office/officeart/2005/8/layout/orgChart1"/>
    <dgm:cxn modelId="{2A3FCB9C-69D0-4FF1-8BE7-283D4B7F4A2A}" type="presParOf" srcId="{2F5E8083-BCB7-4F85-9EF9-789CF49CF735}" destId="{8460134E-EB23-4FBA-8209-49EE524F2D44}" srcOrd="1" destOrd="0" presId="urn:microsoft.com/office/officeart/2005/8/layout/orgChart1"/>
    <dgm:cxn modelId="{EE86C7EE-496A-41E4-BA50-09C147049430}" type="presParOf" srcId="{D6826C06-EE9D-40CD-936B-E3ED537143E4}" destId="{C39EBFD3-3B3A-47C9-BAE0-6AA3AC31EF3D}" srcOrd="1" destOrd="0" presId="urn:microsoft.com/office/officeart/2005/8/layout/orgChart1"/>
    <dgm:cxn modelId="{8F5D35A8-EC16-4B49-8693-FAAADC5EA493}" type="presParOf" srcId="{D6826C06-EE9D-40CD-936B-E3ED537143E4}" destId="{818EEF06-7A71-45D1-8F90-06F982C41445}" srcOrd="2" destOrd="0" presId="urn:microsoft.com/office/officeart/2005/8/layout/orgChart1"/>
    <dgm:cxn modelId="{B93B6808-62BB-4E03-943C-6F0649230322}" type="presParOf" srcId="{E7F21C79-7261-4E77-958C-5355CA62C442}" destId="{29520323-1D4D-4C52-BC7C-52BD37FF1129}" srcOrd="2" destOrd="0" presId="urn:microsoft.com/office/officeart/2005/8/layout/orgChart1"/>
    <dgm:cxn modelId="{A5C2E5F1-EDD5-4C4B-A8E7-AF78658A011E}" type="presParOf" srcId="{E7F21C79-7261-4E77-958C-5355CA62C442}" destId="{1056D679-1F03-4C8F-A7EF-ED025779562A}" srcOrd="3" destOrd="0" presId="urn:microsoft.com/office/officeart/2005/8/layout/orgChart1"/>
    <dgm:cxn modelId="{0F04F29F-D203-466D-B124-FE481E001AA7}" type="presParOf" srcId="{1056D679-1F03-4C8F-A7EF-ED025779562A}" destId="{B3AFDC60-1B41-4907-AC8B-C86D4718D9C8}" srcOrd="0" destOrd="0" presId="urn:microsoft.com/office/officeart/2005/8/layout/orgChart1"/>
    <dgm:cxn modelId="{4E5EE81E-13F8-4756-AC61-B8C169C42A2C}" type="presParOf" srcId="{B3AFDC60-1B41-4907-AC8B-C86D4718D9C8}" destId="{134F4AB5-12E2-407F-8B44-626A76D523EC}" srcOrd="0" destOrd="0" presId="urn:microsoft.com/office/officeart/2005/8/layout/orgChart1"/>
    <dgm:cxn modelId="{92CAE6DD-72AC-4777-8B99-9EE002B6FC0B}" type="presParOf" srcId="{B3AFDC60-1B41-4907-AC8B-C86D4718D9C8}" destId="{E9A27EE7-5BA8-47FC-95F2-3F4DD5241748}" srcOrd="1" destOrd="0" presId="urn:microsoft.com/office/officeart/2005/8/layout/orgChart1"/>
    <dgm:cxn modelId="{0A7035DC-1F55-4DBC-84F2-0A856D98D294}" type="presParOf" srcId="{1056D679-1F03-4C8F-A7EF-ED025779562A}" destId="{AFE512E9-8955-4B07-9B57-96389D3B0965}" srcOrd="1" destOrd="0" presId="urn:microsoft.com/office/officeart/2005/8/layout/orgChart1"/>
    <dgm:cxn modelId="{2612B50B-BE63-4639-9C7C-300CE17FE14A}" type="presParOf" srcId="{1056D679-1F03-4C8F-A7EF-ED025779562A}" destId="{71FBF67E-B427-4337-821F-4A57E8759DDE}" srcOrd="2" destOrd="0" presId="urn:microsoft.com/office/officeart/2005/8/layout/orgChart1"/>
    <dgm:cxn modelId="{E6DD474A-4A71-4DF5-98D8-EC1F29FD6695}" type="presParOf" srcId="{E7F21C79-7261-4E77-958C-5355CA62C442}" destId="{F8EEB65F-F37C-4A46-BAF8-89E1468C7A30}" srcOrd="4" destOrd="0" presId="urn:microsoft.com/office/officeart/2005/8/layout/orgChart1"/>
    <dgm:cxn modelId="{F477CEFC-C620-49D1-8A95-358D7C33B928}" type="presParOf" srcId="{E7F21C79-7261-4E77-958C-5355CA62C442}" destId="{66522D65-33A0-4BC4-BF6A-939DA2D2E6F8}" srcOrd="5" destOrd="0" presId="urn:microsoft.com/office/officeart/2005/8/layout/orgChart1"/>
    <dgm:cxn modelId="{5652F1ED-E805-4708-B793-1EA849E30E23}" type="presParOf" srcId="{66522D65-33A0-4BC4-BF6A-939DA2D2E6F8}" destId="{6D7956D1-FE63-4C27-98DE-C51E2CEA8331}" srcOrd="0" destOrd="0" presId="urn:microsoft.com/office/officeart/2005/8/layout/orgChart1"/>
    <dgm:cxn modelId="{B5CBA070-7207-4FC7-A372-D394E01C5892}" type="presParOf" srcId="{6D7956D1-FE63-4C27-98DE-C51E2CEA8331}" destId="{68B3FBAC-0C39-4CE0-8A8C-7270CBA27829}" srcOrd="0" destOrd="0" presId="urn:microsoft.com/office/officeart/2005/8/layout/orgChart1"/>
    <dgm:cxn modelId="{2529C4EB-658F-44BB-8AFC-030D1D478373}" type="presParOf" srcId="{6D7956D1-FE63-4C27-98DE-C51E2CEA8331}" destId="{45B7CD8F-721B-4CB9-AACF-8E1CDCC00E5F}" srcOrd="1" destOrd="0" presId="urn:microsoft.com/office/officeart/2005/8/layout/orgChart1"/>
    <dgm:cxn modelId="{A73AC9C3-CFE6-43E1-B078-102C76D5D968}" type="presParOf" srcId="{66522D65-33A0-4BC4-BF6A-939DA2D2E6F8}" destId="{9338C718-AF39-40AF-BA2F-32267C324A47}" srcOrd="1" destOrd="0" presId="urn:microsoft.com/office/officeart/2005/8/layout/orgChart1"/>
    <dgm:cxn modelId="{432E6F5A-4097-4DFB-9817-C26EDE2355B4}" type="presParOf" srcId="{66522D65-33A0-4BC4-BF6A-939DA2D2E6F8}" destId="{F1DD4640-BCA6-4BD6-ACCC-D0EFC2CD0943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A096A1B-ED9F-4878-B2C3-056CCA56F09C}">
      <dgm:prSet phldrT="[Testo]" custT="1"/>
      <dgm:spPr>
        <a:solidFill>
          <a:srgbClr val="9BBB59"/>
        </a:solidFill>
      </dgm:spPr>
      <dgm:t>
        <a:bodyPr/>
        <a:lstStyle/>
        <a:p>
          <a:r>
            <a:rPr lang="it-IT" sz="1400" dirty="0"/>
            <a:t>Aree R4: valutazioni del rischio</a:t>
          </a:r>
        </a:p>
      </dgm:t>
    </dgm:pt>
    <dgm:pt modelId="{00ABF779-A43C-48B8-9B04-A50AD1EDD354}" type="parTrans" cxnId="{75FB2B0E-E6B4-4CE0-93C6-A745EAF4C951}">
      <dgm:prSet/>
      <dgm:spPr/>
      <dgm:t>
        <a:bodyPr/>
        <a:lstStyle/>
        <a:p>
          <a:endParaRPr lang="it-IT" sz="1400"/>
        </a:p>
      </dgm:t>
    </dgm:pt>
    <dgm:pt modelId="{1BB94C10-818A-4420-911D-005A3BBB0324}" type="sibTrans" cxnId="{75FB2B0E-E6B4-4CE0-93C6-A745EAF4C951}">
      <dgm:prSet/>
      <dgm:spPr/>
      <dgm:t>
        <a:bodyPr/>
        <a:lstStyle/>
        <a:p>
          <a:endParaRPr lang="it-IT" sz="1400"/>
        </a:p>
      </dgm:t>
    </dgm:pt>
    <dgm:pt modelId="{CEB1522B-9C0E-4566-8BEF-FCFCE2C10EA5}">
      <dgm:prSet custT="1"/>
      <dgm:spPr/>
      <dgm:t>
        <a:bodyPr/>
        <a:lstStyle/>
        <a:p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gm:t>
    </dgm:pt>
    <dgm:pt modelId="{D1F674B7-AA7F-45B3-B5DE-DF9509C66E83}" type="parTrans" cxnId="{7C06F82D-5C10-4341-B2F9-5193951611D0}">
      <dgm:prSet/>
      <dgm:spPr/>
      <dgm:t>
        <a:bodyPr/>
        <a:lstStyle/>
        <a:p>
          <a:endParaRPr lang="it-IT" sz="1400"/>
        </a:p>
      </dgm:t>
    </dgm:pt>
    <dgm:pt modelId="{66185B4F-1A20-472B-BCF5-5AEEC280CF51}" type="sibTrans" cxnId="{7C06F82D-5C10-4341-B2F9-5193951611D0}">
      <dgm:prSet/>
      <dgm:spPr/>
      <dgm:t>
        <a:bodyPr/>
        <a:lstStyle/>
        <a:p>
          <a:endParaRPr lang="it-IT" sz="1400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0801A8E7-EA67-4D42-9259-9924D11BDE5B}" type="pres">
      <dgm:prSet presAssocID="{CEB1522B-9C0E-4566-8BEF-FCFCE2C10EA5}" presName="hierRoot1" presStyleCnt="0">
        <dgm:presLayoutVars>
          <dgm:hierBranch val="init"/>
        </dgm:presLayoutVars>
      </dgm:prSet>
      <dgm:spPr/>
    </dgm:pt>
    <dgm:pt modelId="{90A881A7-AA5E-446C-A1BF-956353FE6C5D}" type="pres">
      <dgm:prSet presAssocID="{CEB1522B-9C0E-4566-8BEF-FCFCE2C10EA5}" presName="rootComposite1" presStyleCnt="0"/>
      <dgm:spPr/>
    </dgm:pt>
    <dgm:pt modelId="{6A4FE78C-3283-4857-AC77-16597D0F27B9}" type="pres">
      <dgm:prSet presAssocID="{CEB1522B-9C0E-4566-8BEF-FCFCE2C10EA5}" presName="rootText1" presStyleLbl="node0" presStyleIdx="0" presStyleCnt="1" custScaleX="187974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9E0E777-2933-4428-A7B6-3C678696F46D}" type="pres">
      <dgm:prSet presAssocID="{CEB1522B-9C0E-4566-8BEF-FCFCE2C10EA5}" presName="rootConnector1" presStyleLbl="node1" presStyleIdx="0" presStyleCnt="0"/>
      <dgm:spPr/>
      <dgm:t>
        <a:bodyPr/>
        <a:lstStyle/>
        <a:p>
          <a:endParaRPr lang="it-IT"/>
        </a:p>
      </dgm:t>
    </dgm:pt>
    <dgm:pt modelId="{5C88AFC8-11E0-483C-A425-DBD8AB06FAF5}" type="pres">
      <dgm:prSet presAssocID="{CEB1522B-9C0E-4566-8BEF-FCFCE2C10EA5}" presName="hierChild2" presStyleCnt="0"/>
      <dgm:spPr/>
    </dgm:pt>
    <dgm:pt modelId="{E6B1337F-27CA-40B3-AAFC-624CC17CC0C0}" type="pres">
      <dgm:prSet presAssocID="{00ABF779-A43C-48B8-9B04-A50AD1EDD354}" presName="Name37" presStyleLbl="parChTrans1D2" presStyleIdx="0" presStyleCnt="1"/>
      <dgm:spPr/>
      <dgm:t>
        <a:bodyPr/>
        <a:lstStyle/>
        <a:p>
          <a:endParaRPr lang="it-IT"/>
        </a:p>
      </dgm:t>
    </dgm:pt>
    <dgm:pt modelId="{C243DF4B-BE74-4BBC-9A72-786FCDBD2961}" type="pres">
      <dgm:prSet presAssocID="{7A096A1B-ED9F-4878-B2C3-056CCA56F09C}" presName="hierRoot2" presStyleCnt="0">
        <dgm:presLayoutVars>
          <dgm:hierBranch val="init"/>
        </dgm:presLayoutVars>
      </dgm:prSet>
      <dgm:spPr/>
    </dgm:pt>
    <dgm:pt modelId="{2AC733F9-8D03-496F-BE45-AD42356D4173}" type="pres">
      <dgm:prSet presAssocID="{7A096A1B-ED9F-4878-B2C3-056CCA56F09C}" presName="rootComposite" presStyleCnt="0"/>
      <dgm:spPr/>
    </dgm:pt>
    <dgm:pt modelId="{E3A0A9DE-B5C7-487A-B83F-40E9C3281E11}" type="pres">
      <dgm:prSet presAssocID="{7A096A1B-ED9F-4878-B2C3-056CCA56F09C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3A48383D-7828-4211-BFFB-3C4DEDCB2637}" type="pres">
      <dgm:prSet presAssocID="{7A096A1B-ED9F-4878-B2C3-056CCA56F09C}" presName="rootConnector" presStyleLbl="node2" presStyleIdx="0" presStyleCnt="1"/>
      <dgm:spPr/>
      <dgm:t>
        <a:bodyPr/>
        <a:lstStyle/>
        <a:p>
          <a:endParaRPr lang="it-IT"/>
        </a:p>
      </dgm:t>
    </dgm:pt>
    <dgm:pt modelId="{56C104D8-8C25-4B60-B206-212135785C17}" type="pres">
      <dgm:prSet presAssocID="{7A096A1B-ED9F-4878-B2C3-056CCA56F09C}" presName="hierChild4" presStyleCnt="0"/>
      <dgm:spPr/>
    </dgm:pt>
    <dgm:pt modelId="{4269197A-0BD9-47E5-B000-7DDA781BA99C}" type="pres">
      <dgm:prSet presAssocID="{7A096A1B-ED9F-4878-B2C3-056CCA56F09C}" presName="hierChild5" presStyleCnt="0"/>
      <dgm:spPr/>
    </dgm:pt>
    <dgm:pt modelId="{9AD69FF9-BFF1-44DC-AC49-4DF853998E54}" type="pres">
      <dgm:prSet presAssocID="{CEB1522B-9C0E-4566-8BEF-FCFCE2C10EA5}" presName="hierChild3" presStyleCnt="0"/>
      <dgm:spPr/>
    </dgm:pt>
  </dgm:ptLst>
  <dgm:cxnLst>
    <dgm:cxn modelId="{404D277D-EDA7-4F27-AACD-2E9A1A16EE86}" type="presOf" srcId="{7A096A1B-ED9F-4878-B2C3-056CCA56F09C}" destId="{3A48383D-7828-4211-BFFB-3C4DEDCB2637}" srcOrd="1" destOrd="0" presId="urn:microsoft.com/office/officeart/2005/8/layout/orgChart1"/>
    <dgm:cxn modelId="{75FB2B0E-E6B4-4CE0-93C6-A745EAF4C951}" srcId="{CEB1522B-9C0E-4566-8BEF-FCFCE2C10EA5}" destId="{7A096A1B-ED9F-4878-B2C3-056CCA56F09C}" srcOrd="0" destOrd="0" parTransId="{00ABF779-A43C-48B8-9B04-A50AD1EDD354}" sibTransId="{1BB94C10-818A-4420-911D-005A3BBB0324}"/>
    <dgm:cxn modelId="{DA2C80EF-A925-4B7B-BBB2-3225461155E9}" type="presOf" srcId="{00ABF779-A43C-48B8-9B04-A50AD1EDD354}" destId="{E6B1337F-27CA-40B3-AAFC-624CC17CC0C0}" srcOrd="0" destOrd="0" presId="urn:microsoft.com/office/officeart/2005/8/layout/orgChart1"/>
    <dgm:cxn modelId="{7C06F82D-5C10-4341-B2F9-5193951611D0}" srcId="{D2969ABB-774E-41DF-B03D-1FC2E5C34B83}" destId="{CEB1522B-9C0E-4566-8BEF-FCFCE2C10EA5}" srcOrd="0" destOrd="0" parTransId="{D1F674B7-AA7F-45B3-B5DE-DF9509C66E83}" sibTransId="{66185B4F-1A20-472B-BCF5-5AEEC280CF51}"/>
    <dgm:cxn modelId="{482D69EC-5229-4C90-8F24-15B3E788F5D5}" type="presOf" srcId="{CEB1522B-9C0E-4566-8BEF-FCFCE2C10EA5}" destId="{B9E0E777-2933-4428-A7B6-3C678696F46D}" srcOrd="1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92BC3763-60C6-4379-844B-EC3D203B4976}" type="presOf" srcId="{CEB1522B-9C0E-4566-8BEF-FCFCE2C10EA5}" destId="{6A4FE78C-3283-4857-AC77-16597D0F27B9}" srcOrd="0" destOrd="0" presId="urn:microsoft.com/office/officeart/2005/8/layout/orgChart1"/>
    <dgm:cxn modelId="{61A16AB8-B667-429F-921D-949615F5B740}" type="presOf" srcId="{7A096A1B-ED9F-4878-B2C3-056CCA56F09C}" destId="{E3A0A9DE-B5C7-487A-B83F-40E9C3281E11}" srcOrd="0" destOrd="0" presId="urn:microsoft.com/office/officeart/2005/8/layout/orgChart1"/>
    <dgm:cxn modelId="{A3F5284C-A6D7-46EA-BEE6-5CE5354F3C35}" type="presParOf" srcId="{47BD7866-4672-475F-A6BE-8B3FE13F0407}" destId="{0801A8E7-EA67-4D42-9259-9924D11BDE5B}" srcOrd="0" destOrd="0" presId="urn:microsoft.com/office/officeart/2005/8/layout/orgChart1"/>
    <dgm:cxn modelId="{9EDAB8FB-71BF-4528-BE30-CC6841F193A7}" type="presParOf" srcId="{0801A8E7-EA67-4D42-9259-9924D11BDE5B}" destId="{90A881A7-AA5E-446C-A1BF-956353FE6C5D}" srcOrd="0" destOrd="0" presId="urn:microsoft.com/office/officeart/2005/8/layout/orgChart1"/>
    <dgm:cxn modelId="{1AA16DA0-EBB0-42D0-80CE-3B526BB4A894}" type="presParOf" srcId="{90A881A7-AA5E-446C-A1BF-956353FE6C5D}" destId="{6A4FE78C-3283-4857-AC77-16597D0F27B9}" srcOrd="0" destOrd="0" presId="urn:microsoft.com/office/officeart/2005/8/layout/orgChart1"/>
    <dgm:cxn modelId="{0A0EAAED-259E-4A0B-BBDA-A01790C9449D}" type="presParOf" srcId="{90A881A7-AA5E-446C-A1BF-956353FE6C5D}" destId="{B9E0E777-2933-4428-A7B6-3C678696F46D}" srcOrd="1" destOrd="0" presId="urn:microsoft.com/office/officeart/2005/8/layout/orgChart1"/>
    <dgm:cxn modelId="{7C33BBBA-0DD1-4745-B8EB-233E5DC3A3FD}" type="presParOf" srcId="{0801A8E7-EA67-4D42-9259-9924D11BDE5B}" destId="{5C88AFC8-11E0-483C-A425-DBD8AB06FAF5}" srcOrd="1" destOrd="0" presId="urn:microsoft.com/office/officeart/2005/8/layout/orgChart1"/>
    <dgm:cxn modelId="{7CCF3377-20CF-4C9A-831C-C92560519FD5}" type="presParOf" srcId="{5C88AFC8-11E0-483C-A425-DBD8AB06FAF5}" destId="{E6B1337F-27CA-40B3-AAFC-624CC17CC0C0}" srcOrd="0" destOrd="0" presId="urn:microsoft.com/office/officeart/2005/8/layout/orgChart1"/>
    <dgm:cxn modelId="{D1181E8B-D361-4EAE-8198-12666B125E1C}" type="presParOf" srcId="{5C88AFC8-11E0-483C-A425-DBD8AB06FAF5}" destId="{C243DF4B-BE74-4BBC-9A72-786FCDBD2961}" srcOrd="1" destOrd="0" presId="urn:microsoft.com/office/officeart/2005/8/layout/orgChart1"/>
    <dgm:cxn modelId="{932EB30E-5D91-447C-986A-8B075F585537}" type="presParOf" srcId="{C243DF4B-BE74-4BBC-9A72-786FCDBD2961}" destId="{2AC733F9-8D03-496F-BE45-AD42356D4173}" srcOrd="0" destOrd="0" presId="urn:microsoft.com/office/officeart/2005/8/layout/orgChart1"/>
    <dgm:cxn modelId="{7652CD01-1A56-4248-ACB3-013906989F45}" type="presParOf" srcId="{2AC733F9-8D03-496F-BE45-AD42356D4173}" destId="{E3A0A9DE-B5C7-487A-B83F-40E9C3281E11}" srcOrd="0" destOrd="0" presId="urn:microsoft.com/office/officeart/2005/8/layout/orgChart1"/>
    <dgm:cxn modelId="{CF35129E-82AE-4192-B5C7-581697537571}" type="presParOf" srcId="{2AC733F9-8D03-496F-BE45-AD42356D4173}" destId="{3A48383D-7828-4211-BFFB-3C4DEDCB2637}" srcOrd="1" destOrd="0" presId="urn:microsoft.com/office/officeart/2005/8/layout/orgChart1"/>
    <dgm:cxn modelId="{5EBD5F6A-993B-4F6F-B34C-2E5DFD8323F4}" type="presParOf" srcId="{C243DF4B-BE74-4BBC-9A72-786FCDBD2961}" destId="{56C104D8-8C25-4B60-B206-212135785C17}" srcOrd="1" destOrd="0" presId="urn:microsoft.com/office/officeart/2005/8/layout/orgChart1"/>
    <dgm:cxn modelId="{6613A649-0253-4AB6-A5B1-9CF4F7F18AB0}" type="presParOf" srcId="{C243DF4B-BE74-4BBC-9A72-786FCDBD2961}" destId="{4269197A-0BD9-47E5-B000-7DDA781BA99C}" srcOrd="2" destOrd="0" presId="urn:microsoft.com/office/officeart/2005/8/layout/orgChart1"/>
    <dgm:cxn modelId="{FD256BD4-2304-4E2C-8DE1-740F9146D206}" type="presParOf" srcId="{0801A8E7-EA67-4D42-9259-9924D11BDE5B}" destId="{9AD69FF9-BFF1-44DC-AC49-4DF853998E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2969ABB-774E-41DF-B03D-1FC2E5C34B83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7C3DDE7D-5813-46E8-8B0C-D900AA27AF7A}">
      <dgm:prSet custT="1"/>
      <dgm:spPr/>
      <dgm:t>
        <a:bodyPr/>
        <a:lstStyle/>
        <a:p>
          <a:r>
            <a:rPr lang="it-IT" sz="1400" dirty="0">
              <a:solidFill>
                <a:schemeClr val="bg1"/>
              </a:solidFill>
            </a:rPr>
            <a:t>TRACCIAMENTO DELLE AREE ALLAGABILI ALLA SCALA LOCALE</a:t>
          </a:r>
        </a:p>
      </dgm:t>
    </dgm:pt>
    <dgm:pt modelId="{F4EABD67-715A-44BD-8718-C7CC14D240AD}" type="parTrans" cxnId="{55B5807F-E957-4258-B9C8-D4FD6F3933A6}">
      <dgm:prSet/>
      <dgm:spPr/>
      <dgm:t>
        <a:bodyPr/>
        <a:lstStyle/>
        <a:p>
          <a:endParaRPr lang="it-IT" sz="1400"/>
        </a:p>
      </dgm:t>
    </dgm:pt>
    <dgm:pt modelId="{000090C9-7FD4-4FDF-A879-AF44F1935AB8}" type="sibTrans" cxnId="{55B5807F-E957-4258-B9C8-D4FD6F3933A6}">
      <dgm:prSet/>
      <dgm:spPr/>
      <dgm:t>
        <a:bodyPr/>
        <a:lstStyle/>
        <a:p>
          <a:endParaRPr lang="it-IT" sz="1400"/>
        </a:p>
      </dgm:t>
    </dgm:pt>
    <dgm:pt modelId="{62E7FFFC-80C1-45F7-B695-A61C80621A3C}">
      <dgm:prSet phldrT="[Testo]" custT="1"/>
      <dgm:spPr/>
      <dgm:t>
        <a:bodyPr/>
        <a:lstStyle/>
        <a:p>
          <a:r>
            <a:rPr lang="it-IT" sz="1400" dirty="0"/>
            <a:t>facendo riferimento ai tre valori di quota per le tre piene di riferimento utilizzati nelle mappe di pericolosità del PGRA</a:t>
          </a:r>
        </a:p>
      </dgm:t>
    </dgm:pt>
    <dgm:pt modelId="{35631F78-7228-43EE-9199-2D8BD8891CF6}" type="parTrans" cxnId="{1CDC70B3-CA6C-4340-9037-455CDE71E582}">
      <dgm:prSet/>
      <dgm:spPr/>
      <dgm:t>
        <a:bodyPr/>
        <a:lstStyle/>
        <a:p>
          <a:endParaRPr lang="it-IT" sz="1400"/>
        </a:p>
      </dgm:t>
    </dgm:pt>
    <dgm:pt modelId="{258ABC89-E712-4F9F-BA23-B696D20A3261}" type="sibTrans" cxnId="{1CDC70B3-CA6C-4340-9037-455CDE71E582}">
      <dgm:prSet/>
      <dgm:spPr/>
      <dgm:t>
        <a:bodyPr/>
        <a:lstStyle/>
        <a:p>
          <a:endParaRPr lang="it-IT" sz="1400"/>
        </a:p>
      </dgm:t>
    </dgm:pt>
    <dgm:pt modelId="{80CC26C3-3EB9-4ADB-B56C-9A51F9220647}">
      <dgm:prSet phldrT="[Testo]" custT="1"/>
      <dgm:spPr/>
      <dgm:t>
        <a:bodyPr/>
        <a:lstStyle/>
        <a:p>
          <a:r>
            <a:rPr lang="it-IT" sz="1400" dirty="0"/>
            <a:t>Utilizzando il Data Base Topografico comunale</a:t>
          </a:r>
        </a:p>
      </dgm:t>
    </dgm:pt>
    <dgm:pt modelId="{C5F9FECF-674D-4EEF-86E4-E54CF1EEB310}" type="parTrans" cxnId="{9DFBE0D7-09CA-4433-BFDF-E6423BC69E62}">
      <dgm:prSet/>
      <dgm:spPr/>
      <dgm:t>
        <a:bodyPr/>
        <a:lstStyle/>
        <a:p>
          <a:endParaRPr lang="it-IT"/>
        </a:p>
      </dgm:t>
    </dgm:pt>
    <dgm:pt modelId="{D8D4CDFE-9E1D-4EE0-9625-42AD840D8C22}" type="sibTrans" cxnId="{9DFBE0D7-09CA-4433-BFDF-E6423BC69E62}">
      <dgm:prSet/>
      <dgm:spPr/>
      <dgm:t>
        <a:bodyPr/>
        <a:lstStyle/>
        <a:p>
          <a:endParaRPr lang="it-IT"/>
        </a:p>
      </dgm:t>
    </dgm:pt>
    <dgm:pt modelId="{7D64B365-97A1-4EBA-892B-DC447928FDB5}">
      <dgm:prSet phldrT="[Testo]" custT="1"/>
      <dgm:spPr/>
      <dgm:t>
        <a:bodyPr/>
        <a:lstStyle/>
        <a:p>
          <a:r>
            <a:rPr lang="it-IT" sz="1400" dirty="0"/>
            <a:t>SEMPLIFICAZIONE DELLE DELIMITAZIONI E CLASSIFICAZIONI SOVRAPPOSTE</a:t>
          </a:r>
        </a:p>
      </dgm:t>
    </dgm:pt>
    <dgm:pt modelId="{858070B1-0C5E-4664-9C43-666244260A18}" type="parTrans" cxnId="{1FE6A70E-4D60-4D2D-860E-CE60FDA31FD3}">
      <dgm:prSet/>
      <dgm:spPr/>
      <dgm:t>
        <a:bodyPr/>
        <a:lstStyle/>
        <a:p>
          <a:endParaRPr lang="it-IT"/>
        </a:p>
      </dgm:t>
    </dgm:pt>
    <dgm:pt modelId="{405C9B25-033D-4B5C-BC7B-8A2E44DF956C}" type="sibTrans" cxnId="{1FE6A70E-4D60-4D2D-860E-CE60FDA31FD3}">
      <dgm:prSet/>
      <dgm:spPr/>
      <dgm:t>
        <a:bodyPr/>
        <a:lstStyle/>
        <a:p>
          <a:endParaRPr lang="it-IT"/>
        </a:p>
      </dgm:t>
    </dgm:pt>
    <dgm:pt modelId="{85D0EA0A-5B40-4CA9-9F78-12E9CAA3353F}">
      <dgm:prSet phldrT="[Testo]" custT="1"/>
      <dgm:spPr/>
      <dgm:t>
        <a:bodyPr/>
        <a:lstStyle/>
        <a:p>
          <a:r>
            <a:rPr lang="it-IT" sz="1400" dirty="0">
              <a:solidFill>
                <a:schemeClr val="lt1"/>
              </a:solidFill>
            </a:rPr>
            <a:t>In caso di precedenti </a:t>
          </a:r>
          <a:r>
            <a:rPr lang="it-IT" sz="1400" dirty="0"/>
            <a:t>delimitazioni di aree esondabili dal lago classificate ai sensi dell’art. 9 delle N.d.A. è opportuno che queste ultime siano eliminate lasciando spazio alle nuove perimetrazioni tracciate omogeneamente sull’intero lago</a:t>
          </a:r>
        </a:p>
      </dgm:t>
    </dgm:pt>
    <dgm:pt modelId="{B6A7FA29-6AC1-449F-99DE-1BD9D091309C}" type="parTrans" cxnId="{49A714C6-633C-49D2-879C-D553762CFB03}">
      <dgm:prSet/>
      <dgm:spPr/>
      <dgm:t>
        <a:bodyPr/>
        <a:lstStyle/>
        <a:p>
          <a:endParaRPr lang="it-IT"/>
        </a:p>
      </dgm:t>
    </dgm:pt>
    <dgm:pt modelId="{E7A2730B-4911-4401-B7A9-74ED911A7597}" type="sibTrans" cxnId="{49A714C6-633C-49D2-879C-D553762CFB03}">
      <dgm:prSet/>
      <dgm:spPr/>
      <dgm:t>
        <a:bodyPr/>
        <a:lstStyle/>
        <a:p>
          <a:endParaRPr lang="it-IT"/>
        </a:p>
      </dgm:t>
    </dgm:pt>
    <dgm:pt modelId="{47BD7866-4672-475F-A6BE-8B3FE13F0407}" type="pres">
      <dgm:prSet presAssocID="{D2969ABB-774E-41DF-B03D-1FC2E5C34B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1985D64E-3195-4B8D-B767-CA17B21BD85C}" type="pres">
      <dgm:prSet presAssocID="{7C3DDE7D-5813-46E8-8B0C-D900AA27AF7A}" presName="hierRoot1" presStyleCnt="0">
        <dgm:presLayoutVars>
          <dgm:hierBranch val="init"/>
        </dgm:presLayoutVars>
      </dgm:prSet>
      <dgm:spPr/>
    </dgm:pt>
    <dgm:pt modelId="{53A2EE3B-DDF1-4B3D-894D-9DD737FC9F46}" type="pres">
      <dgm:prSet presAssocID="{7C3DDE7D-5813-46E8-8B0C-D900AA27AF7A}" presName="rootComposite1" presStyleCnt="0"/>
      <dgm:spPr/>
    </dgm:pt>
    <dgm:pt modelId="{D1742D8E-AA6E-4EF7-8744-DACDC6F2887B}" type="pres">
      <dgm:prSet presAssocID="{7C3DDE7D-5813-46E8-8B0C-D900AA27AF7A}" presName="rootText1" presStyleLbl="node0" presStyleIdx="0" presStyleCnt="2" custScaleX="90340" custScaleY="13478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3352AB0-BF8B-4660-982F-1ED1F3A3011A}" type="pres">
      <dgm:prSet presAssocID="{7C3DDE7D-5813-46E8-8B0C-D900AA27AF7A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7F21C79-7261-4E77-958C-5355CA62C442}" type="pres">
      <dgm:prSet presAssocID="{7C3DDE7D-5813-46E8-8B0C-D900AA27AF7A}" presName="hierChild2" presStyleCnt="0"/>
      <dgm:spPr/>
    </dgm:pt>
    <dgm:pt modelId="{73580FDB-D8C6-4ACE-85CE-FBEFF3A0EDC7}" type="pres">
      <dgm:prSet presAssocID="{35631F78-7228-43EE-9199-2D8BD8891CF6}" presName="Name37" presStyleLbl="parChTrans1D2" presStyleIdx="0" presStyleCnt="3"/>
      <dgm:spPr/>
      <dgm:t>
        <a:bodyPr/>
        <a:lstStyle/>
        <a:p>
          <a:endParaRPr lang="it-IT"/>
        </a:p>
      </dgm:t>
    </dgm:pt>
    <dgm:pt modelId="{47A4F58F-0A39-4E54-AAB9-617EDDF55673}" type="pres">
      <dgm:prSet presAssocID="{62E7FFFC-80C1-45F7-B695-A61C80621A3C}" presName="hierRoot2" presStyleCnt="0">
        <dgm:presLayoutVars>
          <dgm:hierBranch val="init"/>
        </dgm:presLayoutVars>
      </dgm:prSet>
      <dgm:spPr/>
    </dgm:pt>
    <dgm:pt modelId="{8C4FC56E-A0EA-4408-87B6-4023DB845288}" type="pres">
      <dgm:prSet presAssocID="{62E7FFFC-80C1-45F7-B695-A61C80621A3C}" presName="rootComposite" presStyleCnt="0"/>
      <dgm:spPr/>
    </dgm:pt>
    <dgm:pt modelId="{22291F3A-2718-4123-88F4-58B0E99C98AA}" type="pres">
      <dgm:prSet presAssocID="{62E7FFFC-80C1-45F7-B695-A61C80621A3C}" presName="rootText" presStyleLbl="node2" presStyleIdx="0" presStyleCnt="3" custScaleX="80756" custScaleY="18753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8E6A847E-A89B-4A19-854B-E0C2E93BFD83}" type="pres">
      <dgm:prSet presAssocID="{62E7FFFC-80C1-45F7-B695-A61C80621A3C}" presName="rootConnector" presStyleLbl="node2" presStyleIdx="0" presStyleCnt="3"/>
      <dgm:spPr/>
      <dgm:t>
        <a:bodyPr/>
        <a:lstStyle/>
        <a:p>
          <a:endParaRPr lang="it-IT"/>
        </a:p>
      </dgm:t>
    </dgm:pt>
    <dgm:pt modelId="{8CFA1259-30FD-4504-A994-BC07BAC78BD9}" type="pres">
      <dgm:prSet presAssocID="{62E7FFFC-80C1-45F7-B695-A61C80621A3C}" presName="hierChild4" presStyleCnt="0"/>
      <dgm:spPr/>
    </dgm:pt>
    <dgm:pt modelId="{2537ACA4-1076-47C5-AB52-846B55AC60CF}" type="pres">
      <dgm:prSet presAssocID="{62E7FFFC-80C1-45F7-B695-A61C80621A3C}" presName="hierChild5" presStyleCnt="0"/>
      <dgm:spPr/>
    </dgm:pt>
    <dgm:pt modelId="{6C69F049-5093-43A0-A5DC-C6163293EA28}" type="pres">
      <dgm:prSet presAssocID="{C5F9FECF-674D-4EEF-86E4-E54CF1EEB310}" presName="Name37" presStyleLbl="parChTrans1D2" presStyleIdx="1" presStyleCnt="3"/>
      <dgm:spPr/>
      <dgm:t>
        <a:bodyPr/>
        <a:lstStyle/>
        <a:p>
          <a:endParaRPr lang="it-IT"/>
        </a:p>
      </dgm:t>
    </dgm:pt>
    <dgm:pt modelId="{0A7D19B1-2396-40C6-957C-971F42AE4F31}" type="pres">
      <dgm:prSet presAssocID="{80CC26C3-3EB9-4ADB-B56C-9A51F9220647}" presName="hierRoot2" presStyleCnt="0">
        <dgm:presLayoutVars>
          <dgm:hierBranch val="init"/>
        </dgm:presLayoutVars>
      </dgm:prSet>
      <dgm:spPr/>
    </dgm:pt>
    <dgm:pt modelId="{DD1E69DB-BC4C-47E1-9F16-9399B750E80F}" type="pres">
      <dgm:prSet presAssocID="{80CC26C3-3EB9-4ADB-B56C-9A51F9220647}" presName="rootComposite" presStyleCnt="0"/>
      <dgm:spPr/>
    </dgm:pt>
    <dgm:pt modelId="{8B5E315D-D9F8-4CA9-A21A-1311BCE7F1A8}" type="pres">
      <dgm:prSet presAssocID="{80CC26C3-3EB9-4ADB-B56C-9A51F9220647}" presName="rootText" presStyleLbl="node2" presStyleIdx="1" presStyleCnt="3" custScaleX="64055" custScaleY="187233" custLinFactNeighborX="-1709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3D6C81A-D8F9-4626-AFE6-D51545530587}" type="pres">
      <dgm:prSet presAssocID="{80CC26C3-3EB9-4ADB-B56C-9A51F9220647}" presName="rootConnector" presStyleLbl="node2" presStyleIdx="1" presStyleCnt="3"/>
      <dgm:spPr/>
      <dgm:t>
        <a:bodyPr/>
        <a:lstStyle/>
        <a:p>
          <a:endParaRPr lang="it-IT"/>
        </a:p>
      </dgm:t>
    </dgm:pt>
    <dgm:pt modelId="{083AD08A-BD60-4181-AF52-B9F2E0BA6AF1}" type="pres">
      <dgm:prSet presAssocID="{80CC26C3-3EB9-4ADB-B56C-9A51F9220647}" presName="hierChild4" presStyleCnt="0"/>
      <dgm:spPr/>
    </dgm:pt>
    <dgm:pt modelId="{9903F13F-F107-4422-BA8A-854E32818B54}" type="pres">
      <dgm:prSet presAssocID="{80CC26C3-3EB9-4ADB-B56C-9A51F9220647}" presName="hierChild5" presStyleCnt="0"/>
      <dgm:spPr/>
    </dgm:pt>
    <dgm:pt modelId="{9C36718D-C845-434A-820F-B9375D54DCA0}" type="pres">
      <dgm:prSet presAssocID="{7C3DDE7D-5813-46E8-8B0C-D900AA27AF7A}" presName="hierChild3" presStyleCnt="0"/>
      <dgm:spPr/>
    </dgm:pt>
    <dgm:pt modelId="{5DE1891B-D487-49CC-A129-B21E9848DFEB}" type="pres">
      <dgm:prSet presAssocID="{7D64B365-97A1-4EBA-892B-DC447928FDB5}" presName="hierRoot1" presStyleCnt="0">
        <dgm:presLayoutVars>
          <dgm:hierBranch val="init"/>
        </dgm:presLayoutVars>
      </dgm:prSet>
      <dgm:spPr/>
    </dgm:pt>
    <dgm:pt modelId="{096805F8-4076-49A6-8D6B-F761129B1B5F}" type="pres">
      <dgm:prSet presAssocID="{7D64B365-97A1-4EBA-892B-DC447928FDB5}" presName="rootComposite1" presStyleCnt="0"/>
      <dgm:spPr/>
    </dgm:pt>
    <dgm:pt modelId="{FED4AFED-A93A-44A0-84E0-4B086FE5D41F}" type="pres">
      <dgm:prSet presAssocID="{7D64B365-97A1-4EBA-892B-DC447928FDB5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A35D5A66-366E-45A1-82D2-C6C6E2E005A3}" type="pres">
      <dgm:prSet presAssocID="{7D64B365-97A1-4EBA-892B-DC447928FDB5}" presName="rootConnector1" presStyleLbl="node1" presStyleIdx="0" presStyleCnt="0"/>
      <dgm:spPr/>
      <dgm:t>
        <a:bodyPr/>
        <a:lstStyle/>
        <a:p>
          <a:endParaRPr lang="it-IT"/>
        </a:p>
      </dgm:t>
    </dgm:pt>
    <dgm:pt modelId="{E5AB1DB6-AC1B-49BB-8CFC-617C1ACC5D55}" type="pres">
      <dgm:prSet presAssocID="{7D64B365-97A1-4EBA-892B-DC447928FDB5}" presName="hierChild2" presStyleCnt="0"/>
      <dgm:spPr/>
    </dgm:pt>
    <dgm:pt modelId="{3BF251D1-CC21-46A5-BEEC-F00F5014BBC4}" type="pres">
      <dgm:prSet presAssocID="{B6A7FA29-6AC1-449F-99DE-1BD9D091309C}" presName="Name37" presStyleLbl="parChTrans1D2" presStyleIdx="2" presStyleCnt="3"/>
      <dgm:spPr/>
      <dgm:t>
        <a:bodyPr/>
        <a:lstStyle/>
        <a:p>
          <a:endParaRPr lang="it-IT"/>
        </a:p>
      </dgm:t>
    </dgm:pt>
    <dgm:pt modelId="{FBC295CC-9301-4650-A830-94FCD6CA05EF}" type="pres">
      <dgm:prSet presAssocID="{85D0EA0A-5B40-4CA9-9F78-12E9CAA3353F}" presName="hierRoot2" presStyleCnt="0">
        <dgm:presLayoutVars>
          <dgm:hierBranch val="init"/>
        </dgm:presLayoutVars>
      </dgm:prSet>
      <dgm:spPr/>
    </dgm:pt>
    <dgm:pt modelId="{0B335F89-CBAA-4DBD-97FD-54924A60E55E}" type="pres">
      <dgm:prSet presAssocID="{85D0EA0A-5B40-4CA9-9F78-12E9CAA3353F}" presName="rootComposite" presStyleCnt="0"/>
      <dgm:spPr/>
    </dgm:pt>
    <dgm:pt modelId="{E9C944C9-4178-4F83-9AF8-8EF968612CA7}" type="pres">
      <dgm:prSet presAssocID="{85D0EA0A-5B40-4CA9-9F78-12E9CAA3353F}" presName="rootText" presStyleLbl="node2" presStyleIdx="2" presStyleCnt="3" custScaleX="112583" custScaleY="22668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B0E8455C-103B-4310-ADD7-318021E4AD61}" type="pres">
      <dgm:prSet presAssocID="{85D0EA0A-5B40-4CA9-9F78-12E9CAA3353F}" presName="rootConnector" presStyleLbl="node2" presStyleIdx="2" presStyleCnt="3"/>
      <dgm:spPr/>
      <dgm:t>
        <a:bodyPr/>
        <a:lstStyle/>
        <a:p>
          <a:endParaRPr lang="it-IT"/>
        </a:p>
      </dgm:t>
    </dgm:pt>
    <dgm:pt modelId="{B5F116F3-0D6B-456E-8710-FC88490034F0}" type="pres">
      <dgm:prSet presAssocID="{85D0EA0A-5B40-4CA9-9F78-12E9CAA3353F}" presName="hierChild4" presStyleCnt="0"/>
      <dgm:spPr/>
    </dgm:pt>
    <dgm:pt modelId="{BC67DAB4-A410-48C0-B0C3-B088A56875FF}" type="pres">
      <dgm:prSet presAssocID="{85D0EA0A-5B40-4CA9-9F78-12E9CAA3353F}" presName="hierChild5" presStyleCnt="0"/>
      <dgm:spPr/>
    </dgm:pt>
    <dgm:pt modelId="{6119D4DA-872D-48A3-AF29-942DE1467E9B}" type="pres">
      <dgm:prSet presAssocID="{7D64B365-97A1-4EBA-892B-DC447928FDB5}" presName="hierChild3" presStyleCnt="0"/>
      <dgm:spPr/>
    </dgm:pt>
  </dgm:ptLst>
  <dgm:cxnLst>
    <dgm:cxn modelId="{66F4FA4B-DAE0-424E-9FD7-825737A8DDFA}" type="presOf" srcId="{35631F78-7228-43EE-9199-2D8BD8891CF6}" destId="{73580FDB-D8C6-4ACE-85CE-FBEFF3A0EDC7}" srcOrd="0" destOrd="0" presId="urn:microsoft.com/office/officeart/2005/8/layout/orgChart1"/>
    <dgm:cxn modelId="{761830C1-6B44-41B1-A2D9-92F253FE19F0}" type="presOf" srcId="{62E7FFFC-80C1-45F7-B695-A61C80621A3C}" destId="{8E6A847E-A89B-4A19-854B-E0C2E93BFD83}" srcOrd="1" destOrd="0" presId="urn:microsoft.com/office/officeart/2005/8/layout/orgChart1"/>
    <dgm:cxn modelId="{256AA072-4C09-450B-B32E-B1C4F0FB97F2}" type="presOf" srcId="{85D0EA0A-5B40-4CA9-9F78-12E9CAA3353F}" destId="{E9C944C9-4178-4F83-9AF8-8EF968612CA7}" srcOrd="0" destOrd="0" presId="urn:microsoft.com/office/officeart/2005/8/layout/orgChart1"/>
    <dgm:cxn modelId="{3ED5F3F7-A750-4B3E-84A4-7B0A8E585F9B}" type="presOf" srcId="{7C3DDE7D-5813-46E8-8B0C-D900AA27AF7A}" destId="{D1742D8E-AA6E-4EF7-8744-DACDC6F2887B}" srcOrd="0" destOrd="0" presId="urn:microsoft.com/office/officeart/2005/8/layout/orgChart1"/>
    <dgm:cxn modelId="{6B24A56A-B9EB-4ABB-A321-EDF758332AE4}" type="presOf" srcId="{7C3DDE7D-5813-46E8-8B0C-D900AA27AF7A}" destId="{E3352AB0-BF8B-4660-982F-1ED1F3A3011A}" srcOrd="1" destOrd="0" presId="urn:microsoft.com/office/officeart/2005/8/layout/orgChart1"/>
    <dgm:cxn modelId="{1FE6A70E-4D60-4D2D-860E-CE60FDA31FD3}" srcId="{D2969ABB-774E-41DF-B03D-1FC2E5C34B83}" destId="{7D64B365-97A1-4EBA-892B-DC447928FDB5}" srcOrd="1" destOrd="0" parTransId="{858070B1-0C5E-4664-9C43-666244260A18}" sibTransId="{405C9B25-033D-4B5C-BC7B-8A2E44DF956C}"/>
    <dgm:cxn modelId="{424BB4E9-087B-433C-AB91-9BF5557A1C2D}" type="presOf" srcId="{B6A7FA29-6AC1-449F-99DE-1BD9D091309C}" destId="{3BF251D1-CC21-46A5-BEEC-F00F5014BBC4}" srcOrd="0" destOrd="0" presId="urn:microsoft.com/office/officeart/2005/8/layout/orgChart1"/>
    <dgm:cxn modelId="{55B5807F-E957-4258-B9C8-D4FD6F3933A6}" srcId="{D2969ABB-774E-41DF-B03D-1FC2E5C34B83}" destId="{7C3DDE7D-5813-46E8-8B0C-D900AA27AF7A}" srcOrd="0" destOrd="0" parTransId="{F4EABD67-715A-44BD-8718-C7CC14D240AD}" sibTransId="{000090C9-7FD4-4FDF-A879-AF44F1935AB8}"/>
    <dgm:cxn modelId="{2417A73E-AF01-41E4-A122-C3474078939F}" type="presOf" srcId="{7D64B365-97A1-4EBA-892B-DC447928FDB5}" destId="{A35D5A66-366E-45A1-82D2-C6C6E2E005A3}" srcOrd="1" destOrd="0" presId="urn:microsoft.com/office/officeart/2005/8/layout/orgChart1"/>
    <dgm:cxn modelId="{0FE6A640-96B1-41FA-B718-49EE30D45DEB}" type="presOf" srcId="{62E7FFFC-80C1-45F7-B695-A61C80621A3C}" destId="{22291F3A-2718-4123-88F4-58B0E99C98AA}" srcOrd="0" destOrd="0" presId="urn:microsoft.com/office/officeart/2005/8/layout/orgChart1"/>
    <dgm:cxn modelId="{1CDC70B3-CA6C-4340-9037-455CDE71E582}" srcId="{7C3DDE7D-5813-46E8-8B0C-D900AA27AF7A}" destId="{62E7FFFC-80C1-45F7-B695-A61C80621A3C}" srcOrd="0" destOrd="0" parTransId="{35631F78-7228-43EE-9199-2D8BD8891CF6}" sibTransId="{258ABC89-E712-4F9F-BA23-B696D20A3261}"/>
    <dgm:cxn modelId="{9DFBE0D7-09CA-4433-BFDF-E6423BC69E62}" srcId="{7C3DDE7D-5813-46E8-8B0C-D900AA27AF7A}" destId="{80CC26C3-3EB9-4ADB-B56C-9A51F9220647}" srcOrd="1" destOrd="0" parTransId="{C5F9FECF-674D-4EEF-86E4-E54CF1EEB310}" sibTransId="{D8D4CDFE-9E1D-4EE0-9625-42AD840D8C22}"/>
    <dgm:cxn modelId="{1744D396-6C24-42A9-97E8-6B20EE7A5DCA}" type="presOf" srcId="{80CC26C3-3EB9-4ADB-B56C-9A51F9220647}" destId="{03D6C81A-D8F9-4626-AFE6-D51545530587}" srcOrd="1" destOrd="0" presId="urn:microsoft.com/office/officeart/2005/8/layout/orgChart1"/>
    <dgm:cxn modelId="{3EA3806D-0FC0-4090-9FFF-5ACE5AE00CA1}" type="presOf" srcId="{80CC26C3-3EB9-4ADB-B56C-9A51F9220647}" destId="{8B5E315D-D9F8-4CA9-A21A-1311BCE7F1A8}" srcOrd="0" destOrd="0" presId="urn:microsoft.com/office/officeart/2005/8/layout/orgChart1"/>
    <dgm:cxn modelId="{49A714C6-633C-49D2-879C-D553762CFB03}" srcId="{7D64B365-97A1-4EBA-892B-DC447928FDB5}" destId="{85D0EA0A-5B40-4CA9-9F78-12E9CAA3353F}" srcOrd="0" destOrd="0" parTransId="{B6A7FA29-6AC1-449F-99DE-1BD9D091309C}" sibTransId="{E7A2730B-4911-4401-B7A9-74ED911A7597}"/>
    <dgm:cxn modelId="{934E895F-88DB-492C-8B3C-8977D9114025}" type="presOf" srcId="{C5F9FECF-674D-4EEF-86E4-E54CF1EEB310}" destId="{6C69F049-5093-43A0-A5DC-C6163293EA28}" srcOrd="0" destOrd="0" presId="urn:microsoft.com/office/officeart/2005/8/layout/orgChart1"/>
    <dgm:cxn modelId="{A359DACC-D14A-4055-A87B-6036B734A536}" type="presOf" srcId="{D2969ABB-774E-41DF-B03D-1FC2E5C34B83}" destId="{47BD7866-4672-475F-A6BE-8B3FE13F0407}" srcOrd="0" destOrd="0" presId="urn:microsoft.com/office/officeart/2005/8/layout/orgChart1"/>
    <dgm:cxn modelId="{ECDFAEA0-3443-4817-9668-CB425DD9787C}" type="presOf" srcId="{85D0EA0A-5B40-4CA9-9F78-12E9CAA3353F}" destId="{B0E8455C-103B-4310-ADD7-318021E4AD61}" srcOrd="1" destOrd="0" presId="urn:microsoft.com/office/officeart/2005/8/layout/orgChart1"/>
    <dgm:cxn modelId="{442311B5-2956-4860-9371-67E79D122AAA}" type="presOf" srcId="{7D64B365-97A1-4EBA-892B-DC447928FDB5}" destId="{FED4AFED-A93A-44A0-84E0-4B086FE5D41F}" srcOrd="0" destOrd="0" presId="urn:microsoft.com/office/officeart/2005/8/layout/orgChart1"/>
    <dgm:cxn modelId="{EEB4060A-62E9-45A1-A06F-5E4E282617A9}" type="presParOf" srcId="{47BD7866-4672-475F-A6BE-8B3FE13F0407}" destId="{1985D64E-3195-4B8D-B767-CA17B21BD85C}" srcOrd="0" destOrd="0" presId="urn:microsoft.com/office/officeart/2005/8/layout/orgChart1"/>
    <dgm:cxn modelId="{56267C0B-4558-44A0-9AAA-DB31B6632A64}" type="presParOf" srcId="{1985D64E-3195-4B8D-B767-CA17B21BD85C}" destId="{53A2EE3B-DDF1-4B3D-894D-9DD737FC9F46}" srcOrd="0" destOrd="0" presId="urn:microsoft.com/office/officeart/2005/8/layout/orgChart1"/>
    <dgm:cxn modelId="{1E93F28D-1EE1-4599-AD59-B0546404540A}" type="presParOf" srcId="{53A2EE3B-DDF1-4B3D-894D-9DD737FC9F46}" destId="{D1742D8E-AA6E-4EF7-8744-DACDC6F2887B}" srcOrd="0" destOrd="0" presId="urn:microsoft.com/office/officeart/2005/8/layout/orgChart1"/>
    <dgm:cxn modelId="{8092E783-48AF-4215-AA9D-711F265E563B}" type="presParOf" srcId="{53A2EE3B-DDF1-4B3D-894D-9DD737FC9F46}" destId="{E3352AB0-BF8B-4660-982F-1ED1F3A3011A}" srcOrd="1" destOrd="0" presId="urn:microsoft.com/office/officeart/2005/8/layout/orgChart1"/>
    <dgm:cxn modelId="{9CF3B48D-7ED7-48D8-838A-4E7396512A84}" type="presParOf" srcId="{1985D64E-3195-4B8D-B767-CA17B21BD85C}" destId="{E7F21C79-7261-4E77-958C-5355CA62C442}" srcOrd="1" destOrd="0" presId="urn:microsoft.com/office/officeart/2005/8/layout/orgChart1"/>
    <dgm:cxn modelId="{0AE4DBA4-0FF3-4F33-B9C4-CCDB7210D5FA}" type="presParOf" srcId="{E7F21C79-7261-4E77-958C-5355CA62C442}" destId="{73580FDB-D8C6-4ACE-85CE-FBEFF3A0EDC7}" srcOrd="0" destOrd="0" presId="urn:microsoft.com/office/officeart/2005/8/layout/orgChart1"/>
    <dgm:cxn modelId="{8F01D533-7442-47C5-8BFD-A9F548DB4D46}" type="presParOf" srcId="{E7F21C79-7261-4E77-958C-5355CA62C442}" destId="{47A4F58F-0A39-4E54-AAB9-617EDDF55673}" srcOrd="1" destOrd="0" presId="urn:microsoft.com/office/officeart/2005/8/layout/orgChart1"/>
    <dgm:cxn modelId="{BB637933-F27F-4A2B-966C-182DF5F8AAB6}" type="presParOf" srcId="{47A4F58F-0A39-4E54-AAB9-617EDDF55673}" destId="{8C4FC56E-A0EA-4408-87B6-4023DB845288}" srcOrd="0" destOrd="0" presId="urn:microsoft.com/office/officeart/2005/8/layout/orgChart1"/>
    <dgm:cxn modelId="{1181AD14-C825-4F31-B5BE-5FFBAE782F06}" type="presParOf" srcId="{8C4FC56E-A0EA-4408-87B6-4023DB845288}" destId="{22291F3A-2718-4123-88F4-58B0E99C98AA}" srcOrd="0" destOrd="0" presId="urn:microsoft.com/office/officeart/2005/8/layout/orgChart1"/>
    <dgm:cxn modelId="{1120407A-B463-4FA3-9A1F-2A4DB0D6EEF1}" type="presParOf" srcId="{8C4FC56E-A0EA-4408-87B6-4023DB845288}" destId="{8E6A847E-A89B-4A19-854B-E0C2E93BFD83}" srcOrd="1" destOrd="0" presId="urn:microsoft.com/office/officeart/2005/8/layout/orgChart1"/>
    <dgm:cxn modelId="{4583402E-1B73-486C-925A-2F5C45A596B6}" type="presParOf" srcId="{47A4F58F-0A39-4E54-AAB9-617EDDF55673}" destId="{8CFA1259-30FD-4504-A994-BC07BAC78BD9}" srcOrd="1" destOrd="0" presId="urn:microsoft.com/office/officeart/2005/8/layout/orgChart1"/>
    <dgm:cxn modelId="{C35508B4-0087-4307-8CC7-409DCFE88711}" type="presParOf" srcId="{47A4F58F-0A39-4E54-AAB9-617EDDF55673}" destId="{2537ACA4-1076-47C5-AB52-846B55AC60CF}" srcOrd="2" destOrd="0" presId="urn:microsoft.com/office/officeart/2005/8/layout/orgChart1"/>
    <dgm:cxn modelId="{5AE35A2E-BED4-43D6-BDE5-FFAD119FAD2E}" type="presParOf" srcId="{E7F21C79-7261-4E77-958C-5355CA62C442}" destId="{6C69F049-5093-43A0-A5DC-C6163293EA28}" srcOrd="2" destOrd="0" presId="urn:microsoft.com/office/officeart/2005/8/layout/orgChart1"/>
    <dgm:cxn modelId="{810F1E13-7F20-4DAD-B0A9-ED77EA4EEF48}" type="presParOf" srcId="{E7F21C79-7261-4E77-958C-5355CA62C442}" destId="{0A7D19B1-2396-40C6-957C-971F42AE4F31}" srcOrd="3" destOrd="0" presId="urn:microsoft.com/office/officeart/2005/8/layout/orgChart1"/>
    <dgm:cxn modelId="{94507607-43A8-4146-83C2-02541D4C694B}" type="presParOf" srcId="{0A7D19B1-2396-40C6-957C-971F42AE4F31}" destId="{DD1E69DB-BC4C-47E1-9F16-9399B750E80F}" srcOrd="0" destOrd="0" presId="urn:microsoft.com/office/officeart/2005/8/layout/orgChart1"/>
    <dgm:cxn modelId="{4B9A0C22-F70D-4092-9644-331826EDCB82}" type="presParOf" srcId="{DD1E69DB-BC4C-47E1-9F16-9399B750E80F}" destId="{8B5E315D-D9F8-4CA9-A21A-1311BCE7F1A8}" srcOrd="0" destOrd="0" presId="urn:microsoft.com/office/officeart/2005/8/layout/orgChart1"/>
    <dgm:cxn modelId="{A1489719-6624-4B62-BB88-B94FD8435887}" type="presParOf" srcId="{DD1E69DB-BC4C-47E1-9F16-9399B750E80F}" destId="{03D6C81A-D8F9-4626-AFE6-D51545530587}" srcOrd="1" destOrd="0" presId="urn:microsoft.com/office/officeart/2005/8/layout/orgChart1"/>
    <dgm:cxn modelId="{4D83F7A3-2B71-46B8-A673-F46F6B417DB3}" type="presParOf" srcId="{0A7D19B1-2396-40C6-957C-971F42AE4F31}" destId="{083AD08A-BD60-4181-AF52-B9F2E0BA6AF1}" srcOrd="1" destOrd="0" presId="urn:microsoft.com/office/officeart/2005/8/layout/orgChart1"/>
    <dgm:cxn modelId="{1084043A-2F14-4FB5-A4DD-29547D75D017}" type="presParOf" srcId="{0A7D19B1-2396-40C6-957C-971F42AE4F31}" destId="{9903F13F-F107-4422-BA8A-854E32818B54}" srcOrd="2" destOrd="0" presId="urn:microsoft.com/office/officeart/2005/8/layout/orgChart1"/>
    <dgm:cxn modelId="{9187D74E-950F-484D-810F-2375FD5FADA4}" type="presParOf" srcId="{1985D64E-3195-4B8D-B767-CA17B21BD85C}" destId="{9C36718D-C845-434A-820F-B9375D54DCA0}" srcOrd="2" destOrd="0" presId="urn:microsoft.com/office/officeart/2005/8/layout/orgChart1"/>
    <dgm:cxn modelId="{DC17ED96-2964-431A-8EF4-43649C52A38C}" type="presParOf" srcId="{47BD7866-4672-475F-A6BE-8B3FE13F0407}" destId="{5DE1891B-D487-49CC-A129-B21E9848DFEB}" srcOrd="1" destOrd="0" presId="urn:microsoft.com/office/officeart/2005/8/layout/orgChart1"/>
    <dgm:cxn modelId="{CCC1DAF5-F485-42E3-90EB-BF517A722056}" type="presParOf" srcId="{5DE1891B-D487-49CC-A129-B21E9848DFEB}" destId="{096805F8-4076-49A6-8D6B-F761129B1B5F}" srcOrd="0" destOrd="0" presId="urn:microsoft.com/office/officeart/2005/8/layout/orgChart1"/>
    <dgm:cxn modelId="{1D1189FD-B4AA-4061-AD7D-12A768A31880}" type="presParOf" srcId="{096805F8-4076-49A6-8D6B-F761129B1B5F}" destId="{FED4AFED-A93A-44A0-84E0-4B086FE5D41F}" srcOrd="0" destOrd="0" presId="urn:microsoft.com/office/officeart/2005/8/layout/orgChart1"/>
    <dgm:cxn modelId="{AAF83276-B0E9-46AF-A173-A5EE2FCAB255}" type="presParOf" srcId="{096805F8-4076-49A6-8D6B-F761129B1B5F}" destId="{A35D5A66-366E-45A1-82D2-C6C6E2E005A3}" srcOrd="1" destOrd="0" presId="urn:microsoft.com/office/officeart/2005/8/layout/orgChart1"/>
    <dgm:cxn modelId="{FF1C5CFA-36E6-461D-91E6-B6028E68D177}" type="presParOf" srcId="{5DE1891B-D487-49CC-A129-B21E9848DFEB}" destId="{E5AB1DB6-AC1B-49BB-8CFC-617C1ACC5D55}" srcOrd="1" destOrd="0" presId="urn:microsoft.com/office/officeart/2005/8/layout/orgChart1"/>
    <dgm:cxn modelId="{C833AB1A-E2A6-48BE-BACD-66371404DBE3}" type="presParOf" srcId="{E5AB1DB6-AC1B-49BB-8CFC-617C1ACC5D55}" destId="{3BF251D1-CC21-46A5-BEEC-F00F5014BBC4}" srcOrd="0" destOrd="0" presId="urn:microsoft.com/office/officeart/2005/8/layout/orgChart1"/>
    <dgm:cxn modelId="{96A78568-3F89-4E81-A781-E377E847FAA9}" type="presParOf" srcId="{E5AB1DB6-AC1B-49BB-8CFC-617C1ACC5D55}" destId="{FBC295CC-9301-4650-A830-94FCD6CA05EF}" srcOrd="1" destOrd="0" presId="urn:microsoft.com/office/officeart/2005/8/layout/orgChart1"/>
    <dgm:cxn modelId="{38B04A87-F728-4BB5-81BA-26F5B11482F9}" type="presParOf" srcId="{FBC295CC-9301-4650-A830-94FCD6CA05EF}" destId="{0B335F89-CBAA-4DBD-97FD-54924A60E55E}" srcOrd="0" destOrd="0" presId="urn:microsoft.com/office/officeart/2005/8/layout/orgChart1"/>
    <dgm:cxn modelId="{9E8F0BDA-DA55-4FEE-A6BA-A6CC6BF5CB25}" type="presParOf" srcId="{0B335F89-CBAA-4DBD-97FD-54924A60E55E}" destId="{E9C944C9-4178-4F83-9AF8-8EF968612CA7}" srcOrd="0" destOrd="0" presId="urn:microsoft.com/office/officeart/2005/8/layout/orgChart1"/>
    <dgm:cxn modelId="{F4EBB4FF-A4C7-44B3-B563-0CB8FC8DC8FC}" type="presParOf" srcId="{0B335F89-CBAA-4DBD-97FD-54924A60E55E}" destId="{B0E8455C-103B-4310-ADD7-318021E4AD61}" srcOrd="1" destOrd="0" presId="urn:microsoft.com/office/officeart/2005/8/layout/orgChart1"/>
    <dgm:cxn modelId="{199A2F8B-991E-441D-BCE2-A940ABA086C1}" type="presParOf" srcId="{FBC295CC-9301-4650-A830-94FCD6CA05EF}" destId="{B5F116F3-0D6B-456E-8710-FC88490034F0}" srcOrd="1" destOrd="0" presId="urn:microsoft.com/office/officeart/2005/8/layout/orgChart1"/>
    <dgm:cxn modelId="{DDCBEB1D-148A-41E8-89AF-A7F1CCDC9E83}" type="presParOf" srcId="{FBC295CC-9301-4650-A830-94FCD6CA05EF}" destId="{BC67DAB4-A410-48C0-B0C3-B088A56875FF}" srcOrd="2" destOrd="0" presId="urn:microsoft.com/office/officeart/2005/8/layout/orgChart1"/>
    <dgm:cxn modelId="{87B381A7-5CBC-4890-AD90-29C2AFD72808}" type="presParOf" srcId="{5DE1891B-D487-49CC-A129-B21E9848DFEB}" destId="{6119D4DA-872D-48A3-AF29-942DE1467E9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2A11D24-5A10-41D2-AA20-5480ADAF0BA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3A64AC24-F117-4871-B96B-C89721271442}">
      <dgm:prSet/>
      <dgm:spPr/>
      <dgm:t>
        <a:bodyPr/>
        <a:lstStyle/>
        <a:p>
          <a:r>
            <a:rPr lang="it-IT" b="0" dirty="0"/>
            <a:t>Le norme sono da applicare da subito</a:t>
          </a:r>
        </a:p>
      </dgm:t>
    </dgm:pt>
    <dgm:pt modelId="{8FD1B729-5020-42E8-815A-536CF0626B77}" type="parTrans" cxnId="{D5FCE71A-8168-41FB-A5C9-1446AC5CA016}">
      <dgm:prSet/>
      <dgm:spPr/>
      <dgm:t>
        <a:bodyPr/>
        <a:lstStyle/>
        <a:p>
          <a:endParaRPr lang="it-IT" b="0"/>
        </a:p>
      </dgm:t>
    </dgm:pt>
    <dgm:pt modelId="{191BD840-37E2-4632-B652-4D416433C671}" type="sibTrans" cxnId="{D5FCE71A-8168-41FB-A5C9-1446AC5CA016}">
      <dgm:prSet/>
      <dgm:spPr/>
      <dgm:t>
        <a:bodyPr/>
        <a:lstStyle/>
        <a:p>
          <a:endParaRPr lang="it-IT" b="0"/>
        </a:p>
      </dgm:t>
    </dgm:pt>
    <dgm:pt modelId="{40CC1132-E1DF-43E8-8190-40999B1B35ED}">
      <dgm:prSet/>
      <dgm:spPr/>
      <dgm:t>
        <a:bodyPr/>
        <a:lstStyle/>
        <a:p>
          <a:r>
            <a:rPr lang="it-IT" b="0" dirty="0"/>
            <a:t>Il recepimento nel PGT potrà essere fatto in occasione della prima variante utile</a:t>
          </a:r>
        </a:p>
      </dgm:t>
    </dgm:pt>
    <dgm:pt modelId="{CB0EE8BE-D465-4E5C-AF29-1FFF6BBAD4C5}" type="parTrans" cxnId="{35EC6A4C-65E2-447D-A324-EF33104F8D82}">
      <dgm:prSet/>
      <dgm:spPr/>
      <dgm:t>
        <a:bodyPr/>
        <a:lstStyle/>
        <a:p>
          <a:endParaRPr lang="it-IT" b="0"/>
        </a:p>
      </dgm:t>
    </dgm:pt>
    <dgm:pt modelId="{AD65F93F-88B2-4AF4-A7DD-B8E027FEFDC9}" type="sibTrans" cxnId="{35EC6A4C-65E2-447D-A324-EF33104F8D82}">
      <dgm:prSet/>
      <dgm:spPr/>
      <dgm:t>
        <a:bodyPr/>
        <a:lstStyle/>
        <a:p>
          <a:endParaRPr lang="it-IT" b="0"/>
        </a:p>
      </dgm:t>
    </dgm:pt>
    <dgm:pt modelId="{9429FB37-A694-4A2F-9BF8-2225BE0B60B7}">
      <dgm:prSet/>
      <dgm:spPr/>
      <dgm:t>
        <a:bodyPr/>
        <a:lstStyle/>
        <a:p>
          <a:r>
            <a:rPr lang="it-IT" b="0" dirty="0"/>
            <a:t>Il tracciamento alla scala locale dei limiti delle aree allagabili* sarà consegnato a Regione in formato vettoriale in sede di pubblicazione dello strumento urbanistico attraverso la carta e </a:t>
          </a:r>
          <a:r>
            <a:rPr lang="it-IT" b="0" dirty="0" err="1"/>
            <a:t>shape</a:t>
          </a:r>
          <a:r>
            <a:rPr lang="it-IT" b="0" dirty="0"/>
            <a:t> PAI-PGRA (ridisegno sulla stessa base del PGT)</a:t>
          </a:r>
        </a:p>
      </dgm:t>
    </dgm:pt>
    <dgm:pt modelId="{D78BF245-E73D-4166-8DA8-BC1B9A2C24A9}" type="parTrans" cxnId="{14FEEBA7-852F-4DBE-A622-5DEA7B276637}">
      <dgm:prSet/>
      <dgm:spPr/>
      <dgm:t>
        <a:bodyPr/>
        <a:lstStyle/>
        <a:p>
          <a:endParaRPr lang="it-IT" b="0"/>
        </a:p>
      </dgm:t>
    </dgm:pt>
    <dgm:pt modelId="{0C296371-5E3A-44F9-9D0F-98FA2EFD9601}" type="sibTrans" cxnId="{14FEEBA7-852F-4DBE-A622-5DEA7B276637}">
      <dgm:prSet/>
      <dgm:spPr/>
      <dgm:t>
        <a:bodyPr/>
        <a:lstStyle/>
        <a:p>
          <a:endParaRPr lang="it-IT" b="0"/>
        </a:p>
      </dgm:t>
    </dgm:pt>
    <dgm:pt modelId="{8667D8A8-D964-4CB5-B00A-9A0E9B74EA5A}">
      <dgm:prSet/>
      <dgm:spPr/>
      <dgm:t>
        <a:bodyPr/>
        <a:lstStyle/>
        <a:p>
          <a:r>
            <a:rPr lang="it-IT" b="0" dirty="0"/>
            <a:t>Proposte di modifiche e valutazioni del rischio (solo su R4 per RP, RSCM e ACL; su R3 per RSP e ACL) devono essere trasmesse a Regione Lombardia prima dell’adozione dello strumento urbanistico </a:t>
          </a:r>
        </a:p>
      </dgm:t>
    </dgm:pt>
    <dgm:pt modelId="{D8069882-F878-4C8B-A5F8-AAD561CCE73E}" type="parTrans" cxnId="{7D3A7EFF-E4A8-482D-A85A-B671F3159048}">
      <dgm:prSet/>
      <dgm:spPr/>
      <dgm:t>
        <a:bodyPr/>
        <a:lstStyle/>
        <a:p>
          <a:endParaRPr lang="it-IT" b="0"/>
        </a:p>
      </dgm:t>
    </dgm:pt>
    <dgm:pt modelId="{8B166868-D0DB-43EC-BF33-AF87FB54B8D8}" type="sibTrans" cxnId="{7D3A7EFF-E4A8-482D-A85A-B671F3159048}">
      <dgm:prSet/>
      <dgm:spPr/>
      <dgm:t>
        <a:bodyPr/>
        <a:lstStyle/>
        <a:p>
          <a:endParaRPr lang="it-IT" b="0"/>
        </a:p>
      </dgm:t>
    </dgm:pt>
    <dgm:pt modelId="{D07B9D49-E1DD-4EF5-A9F9-0B4156A7A3E4}">
      <dgm:prSet/>
      <dgm:spPr/>
      <dgm:t>
        <a:bodyPr/>
        <a:lstStyle/>
        <a:p>
          <a:r>
            <a:rPr lang="it-IT" b="0" dirty="0"/>
            <a:t>Regione può esprimere parere sulla coerenza delle modifiche e delle valutazioni del rischio con le metodologie e i dati di riferimento entro 90 giorni, acquisendo eventualmente il contributo di ADBPO e dell’Autorità idraulica competente</a:t>
          </a:r>
        </a:p>
      </dgm:t>
    </dgm:pt>
    <dgm:pt modelId="{D26D008C-E054-4F0A-97C1-279763923393}" type="parTrans" cxnId="{DA5877F6-FA17-43DC-ABD4-37250903FD67}">
      <dgm:prSet/>
      <dgm:spPr/>
      <dgm:t>
        <a:bodyPr/>
        <a:lstStyle/>
        <a:p>
          <a:endParaRPr lang="it-IT" b="0"/>
        </a:p>
      </dgm:t>
    </dgm:pt>
    <dgm:pt modelId="{19354F95-F55E-4F35-890F-9A4D719E34E4}" type="sibTrans" cxnId="{DA5877F6-FA17-43DC-ABD4-37250903FD67}">
      <dgm:prSet/>
      <dgm:spPr/>
      <dgm:t>
        <a:bodyPr/>
        <a:lstStyle/>
        <a:p>
          <a:endParaRPr lang="it-IT" b="0"/>
        </a:p>
      </dgm:t>
    </dgm:pt>
    <dgm:pt modelId="{89DAED6D-C2E8-4034-B24C-E33220662924}">
      <dgm:prSet/>
      <dgm:spPr/>
      <dgm:t>
        <a:bodyPr/>
        <a:lstStyle/>
        <a:p>
          <a:r>
            <a:rPr lang="it-IT" b="0"/>
            <a:t>Dall’entrata in vigore delle disposizioni regionali le varianti devono essere accompagnate da asseverazione di congruità alla componente geologica del PGT e alla pianificazione sovraordinata</a:t>
          </a:r>
        </a:p>
      </dgm:t>
    </dgm:pt>
    <dgm:pt modelId="{4FBA7B1C-E3F0-46A2-BDFD-5ACC1698FD47}" type="parTrans" cxnId="{B60DA81D-C85E-43C0-937F-41EFD000118B}">
      <dgm:prSet/>
      <dgm:spPr/>
      <dgm:t>
        <a:bodyPr/>
        <a:lstStyle/>
        <a:p>
          <a:endParaRPr lang="it-IT" b="0"/>
        </a:p>
      </dgm:t>
    </dgm:pt>
    <dgm:pt modelId="{46FB5784-E537-4B44-992F-5BBF0DC79C4B}" type="sibTrans" cxnId="{B60DA81D-C85E-43C0-937F-41EFD000118B}">
      <dgm:prSet/>
      <dgm:spPr/>
      <dgm:t>
        <a:bodyPr/>
        <a:lstStyle/>
        <a:p>
          <a:endParaRPr lang="it-IT" b="0"/>
        </a:p>
      </dgm:t>
    </dgm:pt>
    <dgm:pt modelId="{6C8453C0-41F2-4B5E-A559-63A02016820D}" type="pres">
      <dgm:prSet presAssocID="{02A11D24-5A10-41D2-AA20-5480ADAF0B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843CBD2F-A3F8-4567-AD05-D041C658A091}" type="pres">
      <dgm:prSet presAssocID="{3A64AC24-F117-4871-B96B-C89721271442}" presName="parentText" presStyleLbl="node1" presStyleIdx="0" presStyleCnt="6" custScaleY="49027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49BA52C-AD13-4FE4-9C18-B5BAE8410929}" type="pres">
      <dgm:prSet presAssocID="{191BD840-37E2-4632-B652-4D416433C671}" presName="spacer" presStyleCnt="0"/>
      <dgm:spPr/>
    </dgm:pt>
    <dgm:pt modelId="{BF5EADD0-8C76-4E0E-8890-5953A4D752B0}" type="pres">
      <dgm:prSet presAssocID="{89DAED6D-C2E8-4034-B24C-E3322066292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B15FFEF-F656-4B97-A342-CEFF85C1F924}" type="pres">
      <dgm:prSet presAssocID="{46FB5784-E537-4B44-992F-5BBF0DC79C4B}" presName="spacer" presStyleCnt="0"/>
      <dgm:spPr/>
    </dgm:pt>
    <dgm:pt modelId="{040ADEE7-7DFD-4220-AA30-50C44F3EF6A5}" type="pres">
      <dgm:prSet presAssocID="{40CC1132-E1DF-43E8-8190-40999B1B35ED}" presName="parentText" presStyleLbl="node1" presStyleIdx="2" presStyleCnt="6" custScaleY="55283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60FEFB9D-0C5E-47BA-9F34-6CA323368F23}" type="pres">
      <dgm:prSet presAssocID="{AD65F93F-88B2-4AF4-A7DD-B8E027FEFDC9}" presName="spacer" presStyleCnt="0"/>
      <dgm:spPr/>
    </dgm:pt>
    <dgm:pt modelId="{066611DD-55EF-49C2-9C6B-59E96144C1A4}" type="pres">
      <dgm:prSet presAssocID="{8667D8A8-D964-4CB5-B00A-9A0E9B74EA5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CF5368FA-925B-40B9-94A9-C94F34E42776}" type="pres">
      <dgm:prSet presAssocID="{8B166868-D0DB-43EC-BF33-AF87FB54B8D8}" presName="spacer" presStyleCnt="0"/>
      <dgm:spPr/>
    </dgm:pt>
    <dgm:pt modelId="{AB1A143F-39B3-4BF4-B825-AA8E44740435}" type="pres">
      <dgm:prSet presAssocID="{D07B9D49-E1DD-4EF5-A9F9-0B4156A7A3E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69F8B39-A091-42FA-BC81-85F4E65DA37B}" type="pres">
      <dgm:prSet presAssocID="{19354F95-F55E-4F35-890F-9A4D719E34E4}" presName="spacer" presStyleCnt="0"/>
      <dgm:spPr/>
    </dgm:pt>
    <dgm:pt modelId="{CF231064-DF92-4863-B95F-418793F92A29}" type="pres">
      <dgm:prSet presAssocID="{9429FB37-A694-4A2F-9BF8-2225BE0B60B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CB9925C5-02F4-4B9A-A236-D25333ECC3C6}" type="presOf" srcId="{8667D8A8-D964-4CB5-B00A-9A0E9B74EA5A}" destId="{066611DD-55EF-49C2-9C6B-59E96144C1A4}" srcOrd="0" destOrd="0" presId="urn:microsoft.com/office/officeart/2005/8/layout/vList2"/>
    <dgm:cxn modelId="{35EC6A4C-65E2-447D-A324-EF33104F8D82}" srcId="{02A11D24-5A10-41D2-AA20-5480ADAF0BA7}" destId="{40CC1132-E1DF-43E8-8190-40999B1B35ED}" srcOrd="2" destOrd="0" parTransId="{CB0EE8BE-D465-4E5C-AF29-1FFF6BBAD4C5}" sibTransId="{AD65F93F-88B2-4AF4-A7DD-B8E027FEFDC9}"/>
    <dgm:cxn modelId="{6007C446-497D-4EAE-996C-E061149FE4C5}" type="presOf" srcId="{89DAED6D-C2E8-4034-B24C-E33220662924}" destId="{BF5EADD0-8C76-4E0E-8890-5953A4D752B0}" srcOrd="0" destOrd="0" presId="urn:microsoft.com/office/officeart/2005/8/layout/vList2"/>
    <dgm:cxn modelId="{14FEEBA7-852F-4DBE-A622-5DEA7B276637}" srcId="{02A11D24-5A10-41D2-AA20-5480ADAF0BA7}" destId="{9429FB37-A694-4A2F-9BF8-2225BE0B60B7}" srcOrd="5" destOrd="0" parTransId="{D78BF245-E73D-4166-8DA8-BC1B9A2C24A9}" sibTransId="{0C296371-5E3A-44F9-9D0F-98FA2EFD9601}"/>
    <dgm:cxn modelId="{DA5877F6-FA17-43DC-ABD4-37250903FD67}" srcId="{02A11D24-5A10-41D2-AA20-5480ADAF0BA7}" destId="{D07B9D49-E1DD-4EF5-A9F9-0B4156A7A3E4}" srcOrd="4" destOrd="0" parTransId="{D26D008C-E054-4F0A-97C1-279763923393}" sibTransId="{19354F95-F55E-4F35-890F-9A4D719E34E4}"/>
    <dgm:cxn modelId="{8E185B7D-5EB1-44B4-A206-4A8E93D5B548}" type="presOf" srcId="{D07B9D49-E1DD-4EF5-A9F9-0B4156A7A3E4}" destId="{AB1A143F-39B3-4BF4-B825-AA8E44740435}" srcOrd="0" destOrd="0" presId="urn:microsoft.com/office/officeart/2005/8/layout/vList2"/>
    <dgm:cxn modelId="{47F028D5-32CA-49B6-B387-7D103C44263E}" type="presOf" srcId="{3A64AC24-F117-4871-B96B-C89721271442}" destId="{843CBD2F-A3F8-4567-AD05-D041C658A091}" srcOrd="0" destOrd="0" presId="urn:microsoft.com/office/officeart/2005/8/layout/vList2"/>
    <dgm:cxn modelId="{5FAD08D9-7057-41AE-B1D4-375E5C9A47E4}" type="presOf" srcId="{02A11D24-5A10-41D2-AA20-5480ADAF0BA7}" destId="{6C8453C0-41F2-4B5E-A559-63A02016820D}" srcOrd="0" destOrd="0" presId="urn:microsoft.com/office/officeart/2005/8/layout/vList2"/>
    <dgm:cxn modelId="{B60DA81D-C85E-43C0-937F-41EFD000118B}" srcId="{02A11D24-5A10-41D2-AA20-5480ADAF0BA7}" destId="{89DAED6D-C2E8-4034-B24C-E33220662924}" srcOrd="1" destOrd="0" parTransId="{4FBA7B1C-E3F0-46A2-BDFD-5ACC1698FD47}" sibTransId="{46FB5784-E537-4B44-992F-5BBF0DC79C4B}"/>
    <dgm:cxn modelId="{2C43CC02-3635-43B4-B3F6-5AAC52ABBEF6}" type="presOf" srcId="{40CC1132-E1DF-43E8-8190-40999B1B35ED}" destId="{040ADEE7-7DFD-4220-AA30-50C44F3EF6A5}" srcOrd="0" destOrd="0" presId="urn:microsoft.com/office/officeart/2005/8/layout/vList2"/>
    <dgm:cxn modelId="{D5FCE71A-8168-41FB-A5C9-1446AC5CA016}" srcId="{02A11D24-5A10-41D2-AA20-5480ADAF0BA7}" destId="{3A64AC24-F117-4871-B96B-C89721271442}" srcOrd="0" destOrd="0" parTransId="{8FD1B729-5020-42E8-815A-536CF0626B77}" sibTransId="{191BD840-37E2-4632-B652-4D416433C671}"/>
    <dgm:cxn modelId="{7D3A7EFF-E4A8-482D-A85A-B671F3159048}" srcId="{02A11D24-5A10-41D2-AA20-5480ADAF0BA7}" destId="{8667D8A8-D964-4CB5-B00A-9A0E9B74EA5A}" srcOrd="3" destOrd="0" parTransId="{D8069882-F878-4C8B-A5F8-AAD561CCE73E}" sibTransId="{8B166868-D0DB-43EC-BF33-AF87FB54B8D8}"/>
    <dgm:cxn modelId="{08682681-432E-456E-BA9D-2D4638EB89CC}" type="presOf" srcId="{9429FB37-A694-4A2F-9BF8-2225BE0B60B7}" destId="{CF231064-DF92-4863-B95F-418793F92A29}" srcOrd="0" destOrd="0" presId="urn:microsoft.com/office/officeart/2005/8/layout/vList2"/>
    <dgm:cxn modelId="{998264B2-ECEF-4D04-8725-55CF1CD651A2}" type="presParOf" srcId="{6C8453C0-41F2-4B5E-A559-63A02016820D}" destId="{843CBD2F-A3F8-4567-AD05-D041C658A091}" srcOrd="0" destOrd="0" presId="urn:microsoft.com/office/officeart/2005/8/layout/vList2"/>
    <dgm:cxn modelId="{572E7BDE-F917-43CF-B339-95182A5747A0}" type="presParOf" srcId="{6C8453C0-41F2-4B5E-A559-63A02016820D}" destId="{749BA52C-AD13-4FE4-9C18-B5BAE8410929}" srcOrd="1" destOrd="0" presId="urn:microsoft.com/office/officeart/2005/8/layout/vList2"/>
    <dgm:cxn modelId="{627A962B-DFF8-4BD8-A4D4-18DDFF34ED02}" type="presParOf" srcId="{6C8453C0-41F2-4B5E-A559-63A02016820D}" destId="{BF5EADD0-8C76-4E0E-8890-5953A4D752B0}" srcOrd="2" destOrd="0" presId="urn:microsoft.com/office/officeart/2005/8/layout/vList2"/>
    <dgm:cxn modelId="{C7173978-8EB6-41A8-8FC2-FB5DB5277625}" type="presParOf" srcId="{6C8453C0-41F2-4B5E-A559-63A02016820D}" destId="{0B15FFEF-F656-4B97-A342-CEFF85C1F924}" srcOrd="3" destOrd="0" presId="urn:microsoft.com/office/officeart/2005/8/layout/vList2"/>
    <dgm:cxn modelId="{6B90A22B-0E1F-46F3-A44E-FE0FA5EBE77F}" type="presParOf" srcId="{6C8453C0-41F2-4B5E-A559-63A02016820D}" destId="{040ADEE7-7DFD-4220-AA30-50C44F3EF6A5}" srcOrd="4" destOrd="0" presId="urn:microsoft.com/office/officeart/2005/8/layout/vList2"/>
    <dgm:cxn modelId="{3D678692-7B8A-4C81-8402-5184D7B4565C}" type="presParOf" srcId="{6C8453C0-41F2-4B5E-A559-63A02016820D}" destId="{60FEFB9D-0C5E-47BA-9F34-6CA323368F23}" srcOrd="5" destOrd="0" presId="urn:microsoft.com/office/officeart/2005/8/layout/vList2"/>
    <dgm:cxn modelId="{D4506645-A4D0-4299-A740-8337F99CE59A}" type="presParOf" srcId="{6C8453C0-41F2-4B5E-A559-63A02016820D}" destId="{066611DD-55EF-49C2-9C6B-59E96144C1A4}" srcOrd="6" destOrd="0" presId="urn:microsoft.com/office/officeart/2005/8/layout/vList2"/>
    <dgm:cxn modelId="{F3B1A40C-8CD5-4897-A552-AA23A77E7012}" type="presParOf" srcId="{6C8453C0-41F2-4B5E-A559-63A02016820D}" destId="{CF5368FA-925B-40B9-94A9-C94F34E42776}" srcOrd="7" destOrd="0" presId="urn:microsoft.com/office/officeart/2005/8/layout/vList2"/>
    <dgm:cxn modelId="{42589A63-C22D-464F-AE5C-F2C8C83F96AA}" type="presParOf" srcId="{6C8453C0-41F2-4B5E-A559-63A02016820D}" destId="{AB1A143F-39B3-4BF4-B825-AA8E44740435}" srcOrd="8" destOrd="0" presId="urn:microsoft.com/office/officeart/2005/8/layout/vList2"/>
    <dgm:cxn modelId="{0789244E-9410-42DB-AA4F-D572684D357E}" type="presParOf" srcId="{6C8453C0-41F2-4B5E-A559-63A02016820D}" destId="{E69F8B39-A091-42FA-BC81-85F4E65DA37B}" srcOrd="9" destOrd="0" presId="urn:microsoft.com/office/officeart/2005/8/layout/vList2"/>
    <dgm:cxn modelId="{C29F147F-22A5-40A0-BA8F-91FA190E261A}" type="presParOf" srcId="{6C8453C0-41F2-4B5E-A559-63A02016820D}" destId="{CF231064-DF92-4863-B95F-418793F92A2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B9191E7-6BEB-4B49-9CF7-2E8BB9AE8A7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41C0FF70-599D-4AD0-B133-9B6025A0CAF9}">
      <dgm:prSet phldrT="[Testo]"/>
      <dgm:spPr/>
      <dgm:t>
        <a:bodyPr/>
        <a:lstStyle/>
        <a:p>
          <a:r>
            <a:rPr lang="it-IT" dirty="0"/>
            <a:t>individuare la necessità di interventi locali di riduzione del rischio degli edifici esistenti e prioritariamente sulle infrastrutture per la gestione dell’emergenza (centri di coordinamento, aree di emergenza e viabilità di collegamento), così come risultanti dalla pianificazione di emergenza vigente</a:t>
          </a:r>
        </a:p>
      </dgm:t>
    </dgm:pt>
    <dgm:pt modelId="{CD9D76C7-6C70-47F7-B038-F3B8FDD1C77C}" type="parTrans" cxnId="{8033247A-D920-403A-B86C-6134DA891946}">
      <dgm:prSet/>
      <dgm:spPr/>
      <dgm:t>
        <a:bodyPr/>
        <a:lstStyle/>
        <a:p>
          <a:endParaRPr lang="it-IT"/>
        </a:p>
      </dgm:t>
    </dgm:pt>
    <dgm:pt modelId="{6916DE7E-99E3-43DC-9DAB-DB8FEF581227}" type="sibTrans" cxnId="{8033247A-D920-403A-B86C-6134DA891946}">
      <dgm:prSet/>
      <dgm:spPr/>
      <dgm:t>
        <a:bodyPr/>
        <a:lstStyle/>
        <a:p>
          <a:endParaRPr lang="it-IT"/>
        </a:p>
      </dgm:t>
    </dgm:pt>
    <dgm:pt modelId="{0F585172-3908-461B-82EB-F856F69D6BF6}">
      <dgm:prSet/>
      <dgm:spPr/>
      <dgm:t>
        <a:bodyPr/>
        <a:lstStyle/>
        <a:p>
          <a:r>
            <a:rPr lang="it-IT"/>
            <a:t>guidare, attraverso idonee prescrizioni costruttive ed edilizie, le trasformazioni urbanistiche in modo che non subiscano danni significativi in caso di evento alluvionale</a:t>
          </a:r>
          <a:endParaRPr lang="it-IT" dirty="0"/>
        </a:p>
      </dgm:t>
    </dgm:pt>
    <dgm:pt modelId="{566A8B5E-179D-4C05-A927-625C51C4DCCF}" type="parTrans" cxnId="{D1D6B703-6CA8-4778-9CF6-3B0BFAC2ECDD}">
      <dgm:prSet/>
      <dgm:spPr/>
      <dgm:t>
        <a:bodyPr/>
        <a:lstStyle/>
        <a:p>
          <a:endParaRPr lang="it-IT"/>
        </a:p>
      </dgm:t>
    </dgm:pt>
    <dgm:pt modelId="{D4AB1D1A-5F5D-430F-BA59-F8E4D6F8FA4C}" type="sibTrans" cxnId="{D1D6B703-6CA8-4778-9CF6-3B0BFAC2ECDD}">
      <dgm:prSet/>
      <dgm:spPr/>
      <dgm:t>
        <a:bodyPr/>
        <a:lstStyle/>
        <a:p>
          <a:endParaRPr lang="it-IT"/>
        </a:p>
      </dgm:t>
    </dgm:pt>
    <dgm:pt modelId="{C2346B3A-9D63-4A0C-81EA-41435EC4BF52}">
      <dgm:prSet/>
      <dgm:spPr/>
      <dgm:t>
        <a:bodyPr/>
        <a:lstStyle/>
        <a:p>
          <a:r>
            <a:rPr lang="it-IT"/>
            <a:t>individuare le aree da assoggettare a eventuali piani di demolizione degli insediamenti esistenti e di restituzione ai corsi d’acqua</a:t>
          </a:r>
          <a:endParaRPr lang="it-IT" dirty="0"/>
        </a:p>
      </dgm:t>
    </dgm:pt>
    <dgm:pt modelId="{804350E6-842F-4835-89EC-276BE746C9C1}" type="parTrans" cxnId="{461945F2-794B-47DD-9F21-7DAE39864456}">
      <dgm:prSet/>
      <dgm:spPr/>
      <dgm:t>
        <a:bodyPr/>
        <a:lstStyle/>
        <a:p>
          <a:endParaRPr lang="it-IT"/>
        </a:p>
      </dgm:t>
    </dgm:pt>
    <dgm:pt modelId="{E552855B-E3E3-4600-B0BE-EA5D5FFE2FE2}" type="sibTrans" cxnId="{461945F2-794B-47DD-9F21-7DAE39864456}">
      <dgm:prSet/>
      <dgm:spPr/>
      <dgm:t>
        <a:bodyPr/>
        <a:lstStyle/>
        <a:p>
          <a:endParaRPr lang="it-IT"/>
        </a:p>
      </dgm:t>
    </dgm:pt>
    <dgm:pt modelId="{5DD0B8B0-BE55-47ED-8279-BD3C918B9411}">
      <dgm:prSet/>
      <dgm:spPr/>
      <dgm:t>
        <a:bodyPr/>
        <a:lstStyle/>
        <a:p>
          <a:r>
            <a:rPr lang="it-IT"/>
            <a:t>definire specifici scenari di rischio e relativi modelli d’intervento nel piano di emergenza comunale ai fini della salvaguardia della popolazione esposta al rischio alluvione</a:t>
          </a:r>
          <a:endParaRPr lang="it-IT" dirty="0"/>
        </a:p>
      </dgm:t>
    </dgm:pt>
    <dgm:pt modelId="{DE2F8213-0752-45F9-95C0-C700E2859ACF}" type="parTrans" cxnId="{16792CEC-8B04-49B6-9956-BE97880F2E1C}">
      <dgm:prSet/>
      <dgm:spPr/>
      <dgm:t>
        <a:bodyPr/>
        <a:lstStyle/>
        <a:p>
          <a:endParaRPr lang="it-IT"/>
        </a:p>
      </dgm:t>
    </dgm:pt>
    <dgm:pt modelId="{610DEB8C-A397-413B-9775-30F6A9BFD239}" type="sibTrans" cxnId="{16792CEC-8B04-49B6-9956-BE97880F2E1C}">
      <dgm:prSet/>
      <dgm:spPr/>
      <dgm:t>
        <a:bodyPr/>
        <a:lstStyle/>
        <a:p>
          <a:endParaRPr lang="it-IT"/>
        </a:p>
      </dgm:t>
    </dgm:pt>
    <dgm:pt modelId="{700A830B-B6C0-4F9A-B2EC-6D658AB6DB30}" type="pres">
      <dgm:prSet presAssocID="{8B9191E7-6BEB-4B49-9CF7-2E8BB9AE8A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172021FF-4B6B-407F-9056-5A91AF5A2F22}" type="pres">
      <dgm:prSet presAssocID="{41C0FF70-599D-4AD0-B133-9B6025A0CAF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42A6BE45-A291-492E-AE0B-26A74C38FB48}" type="pres">
      <dgm:prSet presAssocID="{6916DE7E-99E3-43DC-9DAB-DB8FEF581227}" presName="sibTrans" presStyleCnt="0"/>
      <dgm:spPr/>
    </dgm:pt>
    <dgm:pt modelId="{716B5A33-5167-45F3-9BC6-3C46DF662AB5}" type="pres">
      <dgm:prSet presAssocID="{0F585172-3908-461B-82EB-F856F69D6BF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04E51D9-B732-4590-88FD-2D63B60E85D3}" type="pres">
      <dgm:prSet presAssocID="{D4AB1D1A-5F5D-430F-BA59-F8E4D6F8FA4C}" presName="sibTrans" presStyleCnt="0"/>
      <dgm:spPr/>
    </dgm:pt>
    <dgm:pt modelId="{D60F48E6-7F48-41B1-BBAE-DA9C5AA6CE59}" type="pres">
      <dgm:prSet presAssocID="{C2346B3A-9D63-4A0C-81EA-41435EC4BF52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A4756C6-EE81-46D2-9A2B-0CC1218E385A}" type="pres">
      <dgm:prSet presAssocID="{E552855B-E3E3-4600-B0BE-EA5D5FFE2FE2}" presName="sibTrans" presStyleCnt="0"/>
      <dgm:spPr/>
    </dgm:pt>
    <dgm:pt modelId="{757D7ED9-E2A4-4412-AB2D-8477BEF21035}" type="pres">
      <dgm:prSet presAssocID="{5DD0B8B0-BE55-47ED-8279-BD3C918B941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16792CEC-8B04-49B6-9956-BE97880F2E1C}" srcId="{8B9191E7-6BEB-4B49-9CF7-2E8BB9AE8A76}" destId="{5DD0B8B0-BE55-47ED-8279-BD3C918B9411}" srcOrd="3" destOrd="0" parTransId="{DE2F8213-0752-45F9-95C0-C700E2859ACF}" sibTransId="{610DEB8C-A397-413B-9775-30F6A9BFD239}"/>
    <dgm:cxn modelId="{78168167-00CB-4567-850F-F5F5418217E5}" type="presOf" srcId="{C2346B3A-9D63-4A0C-81EA-41435EC4BF52}" destId="{D60F48E6-7F48-41B1-BBAE-DA9C5AA6CE59}" srcOrd="0" destOrd="0" presId="urn:microsoft.com/office/officeart/2005/8/layout/default"/>
    <dgm:cxn modelId="{D1D6B703-6CA8-4778-9CF6-3B0BFAC2ECDD}" srcId="{8B9191E7-6BEB-4B49-9CF7-2E8BB9AE8A76}" destId="{0F585172-3908-461B-82EB-F856F69D6BF6}" srcOrd="1" destOrd="0" parTransId="{566A8B5E-179D-4C05-A927-625C51C4DCCF}" sibTransId="{D4AB1D1A-5F5D-430F-BA59-F8E4D6F8FA4C}"/>
    <dgm:cxn modelId="{8033247A-D920-403A-B86C-6134DA891946}" srcId="{8B9191E7-6BEB-4B49-9CF7-2E8BB9AE8A76}" destId="{41C0FF70-599D-4AD0-B133-9B6025A0CAF9}" srcOrd="0" destOrd="0" parTransId="{CD9D76C7-6C70-47F7-B038-F3B8FDD1C77C}" sibTransId="{6916DE7E-99E3-43DC-9DAB-DB8FEF581227}"/>
    <dgm:cxn modelId="{461945F2-794B-47DD-9F21-7DAE39864456}" srcId="{8B9191E7-6BEB-4B49-9CF7-2E8BB9AE8A76}" destId="{C2346B3A-9D63-4A0C-81EA-41435EC4BF52}" srcOrd="2" destOrd="0" parTransId="{804350E6-842F-4835-89EC-276BE746C9C1}" sibTransId="{E552855B-E3E3-4600-B0BE-EA5D5FFE2FE2}"/>
    <dgm:cxn modelId="{CB154B95-B5F6-476A-BDF2-E3C75D71E8D7}" type="presOf" srcId="{41C0FF70-599D-4AD0-B133-9B6025A0CAF9}" destId="{172021FF-4B6B-407F-9056-5A91AF5A2F22}" srcOrd="0" destOrd="0" presId="urn:microsoft.com/office/officeart/2005/8/layout/default"/>
    <dgm:cxn modelId="{CBA816BA-BACE-42BD-A68B-DF31424B76A4}" type="presOf" srcId="{0F585172-3908-461B-82EB-F856F69D6BF6}" destId="{716B5A33-5167-45F3-9BC6-3C46DF662AB5}" srcOrd="0" destOrd="0" presId="urn:microsoft.com/office/officeart/2005/8/layout/default"/>
    <dgm:cxn modelId="{D9837C43-2B82-4D96-987A-59D88FC623F1}" type="presOf" srcId="{5DD0B8B0-BE55-47ED-8279-BD3C918B9411}" destId="{757D7ED9-E2A4-4412-AB2D-8477BEF21035}" srcOrd="0" destOrd="0" presId="urn:microsoft.com/office/officeart/2005/8/layout/default"/>
    <dgm:cxn modelId="{EAA183CE-1C7B-49A8-ACAF-D72F0C94E0A6}" type="presOf" srcId="{8B9191E7-6BEB-4B49-9CF7-2E8BB9AE8A76}" destId="{700A830B-B6C0-4F9A-B2EC-6D658AB6DB30}" srcOrd="0" destOrd="0" presId="urn:microsoft.com/office/officeart/2005/8/layout/default"/>
    <dgm:cxn modelId="{A0598934-157A-4877-9AC5-FB0D0E479A9F}" type="presParOf" srcId="{700A830B-B6C0-4F9A-B2EC-6D658AB6DB30}" destId="{172021FF-4B6B-407F-9056-5A91AF5A2F22}" srcOrd="0" destOrd="0" presId="urn:microsoft.com/office/officeart/2005/8/layout/default"/>
    <dgm:cxn modelId="{76062572-935B-4569-B4B6-A70EDE68616E}" type="presParOf" srcId="{700A830B-B6C0-4F9A-B2EC-6D658AB6DB30}" destId="{42A6BE45-A291-492E-AE0B-26A74C38FB48}" srcOrd="1" destOrd="0" presId="urn:microsoft.com/office/officeart/2005/8/layout/default"/>
    <dgm:cxn modelId="{80AE7CE9-C65C-44BA-A95B-04DA3B979613}" type="presParOf" srcId="{700A830B-B6C0-4F9A-B2EC-6D658AB6DB30}" destId="{716B5A33-5167-45F3-9BC6-3C46DF662AB5}" srcOrd="2" destOrd="0" presId="urn:microsoft.com/office/officeart/2005/8/layout/default"/>
    <dgm:cxn modelId="{B7829817-BDF8-4DBE-9134-373923771F13}" type="presParOf" srcId="{700A830B-B6C0-4F9A-B2EC-6D658AB6DB30}" destId="{104E51D9-B732-4590-88FD-2D63B60E85D3}" srcOrd="3" destOrd="0" presId="urn:microsoft.com/office/officeart/2005/8/layout/default"/>
    <dgm:cxn modelId="{16D0699C-C0BE-4A99-944E-65502722DCC7}" type="presParOf" srcId="{700A830B-B6C0-4F9A-B2EC-6D658AB6DB30}" destId="{D60F48E6-7F48-41B1-BBAE-DA9C5AA6CE59}" srcOrd="4" destOrd="0" presId="urn:microsoft.com/office/officeart/2005/8/layout/default"/>
    <dgm:cxn modelId="{D74493DB-2274-45E2-8A59-EBF34C98397F}" type="presParOf" srcId="{700A830B-B6C0-4F9A-B2EC-6D658AB6DB30}" destId="{7A4756C6-EE81-46D2-9A2B-0CC1218E385A}" srcOrd="5" destOrd="0" presId="urn:microsoft.com/office/officeart/2005/8/layout/default"/>
    <dgm:cxn modelId="{8E0B5D00-FB2A-4269-99FD-7047F3A24CC6}" type="presParOf" srcId="{700A830B-B6C0-4F9A-B2EC-6D658AB6DB30}" destId="{757D7ED9-E2A4-4412-AB2D-8477BEF2103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3133C8-A70C-4F23-8DFD-3811A02CEBC8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5728554-B36E-40EB-AD9F-A2420D6906DF}">
      <dgm:prSet phldrT="[Testo]" custT="1"/>
      <dgm:spPr/>
      <dgm:t>
        <a:bodyPr/>
        <a:lstStyle/>
        <a:p>
          <a:r>
            <a:rPr lang="it-IT" sz="1800" dirty="0"/>
            <a:t>Piano Stralcio per l’Assetto Idrogeologico del Bacino del Fiume Po (PAI)</a:t>
          </a:r>
        </a:p>
        <a:p>
          <a:r>
            <a:rPr lang="it-IT" sz="1800" b="1" dirty="0"/>
            <a:t>Approvato con DPCM 24 maggio 2001</a:t>
          </a:r>
        </a:p>
      </dgm:t>
    </dgm:pt>
    <dgm:pt modelId="{66B58423-AD19-4B2F-9765-C7E9CCA7488E}" type="parTrans" cxnId="{D28F1ECF-E1CA-4688-B216-A32358E995A3}">
      <dgm:prSet/>
      <dgm:spPr/>
      <dgm:t>
        <a:bodyPr/>
        <a:lstStyle/>
        <a:p>
          <a:endParaRPr lang="it-IT"/>
        </a:p>
      </dgm:t>
    </dgm:pt>
    <dgm:pt modelId="{536D0F64-6010-4CC2-86BA-E03D822789C1}" type="sibTrans" cxnId="{D28F1ECF-E1CA-4688-B216-A32358E995A3}">
      <dgm:prSet/>
      <dgm:spPr/>
      <dgm:t>
        <a:bodyPr/>
        <a:lstStyle/>
        <a:p>
          <a:endParaRPr lang="it-IT"/>
        </a:p>
      </dgm:t>
    </dgm:pt>
    <dgm:pt modelId="{B11E3E12-4764-4EE7-9547-8F20DC61EBC0}">
      <dgm:prSet phldrT="[Testo]" custT="1"/>
      <dgm:spPr/>
      <dgm:t>
        <a:bodyPr/>
        <a:lstStyle/>
        <a:p>
          <a:r>
            <a:rPr lang="it-IT" sz="1800" b="1" dirty="0"/>
            <a:t>Fasce fluviali</a:t>
          </a:r>
        </a:p>
        <a:p>
          <a:r>
            <a:rPr lang="it-IT" sz="1800" b="1" dirty="0"/>
            <a:t>sugli</a:t>
          </a:r>
        </a:p>
        <a:p>
          <a:r>
            <a:rPr lang="it-IT" sz="1800" b="1" dirty="0"/>
            <a:t>affluenti del Po</a:t>
          </a:r>
        </a:p>
      </dgm:t>
    </dgm:pt>
    <dgm:pt modelId="{39962051-2832-4F2F-B40C-CA38F7861A7F}" type="parTrans" cxnId="{59A61625-CDBC-4A6F-8917-4D496C290150}">
      <dgm:prSet/>
      <dgm:spPr/>
      <dgm:t>
        <a:bodyPr/>
        <a:lstStyle/>
        <a:p>
          <a:endParaRPr lang="it-IT"/>
        </a:p>
      </dgm:t>
    </dgm:pt>
    <dgm:pt modelId="{4A9E6BBD-47BA-4E8C-83ED-84F3A4CA7C36}" type="sibTrans" cxnId="{59A61625-CDBC-4A6F-8917-4D496C290150}">
      <dgm:prSet/>
      <dgm:spPr/>
      <dgm:t>
        <a:bodyPr/>
        <a:lstStyle/>
        <a:p>
          <a:endParaRPr lang="it-IT"/>
        </a:p>
      </dgm:t>
    </dgm:pt>
    <dgm:pt modelId="{957CAB64-57B0-482B-816D-59C9CD425938}">
      <dgm:prSet phldrT="[Testo]" custT="1"/>
      <dgm:spPr/>
      <dgm:t>
        <a:bodyPr/>
        <a:lstStyle/>
        <a:p>
          <a:r>
            <a:rPr lang="it-IT" sz="1800" b="1" dirty="0"/>
            <a:t>Conoidi ed esondazioni di carattere torrentizio nella parte montana della regione</a:t>
          </a:r>
        </a:p>
        <a:p>
          <a:r>
            <a:rPr lang="it-IT" sz="1800" b="1" dirty="0"/>
            <a:t> (Alpi e Appennini)</a:t>
          </a:r>
        </a:p>
      </dgm:t>
    </dgm:pt>
    <dgm:pt modelId="{D40F8649-72C7-4113-9C2C-EF28FFCF9E8B}" type="parTrans" cxnId="{67CCEA9F-45CD-4873-83F8-9DC9D2523E2C}">
      <dgm:prSet/>
      <dgm:spPr/>
      <dgm:t>
        <a:bodyPr/>
        <a:lstStyle/>
        <a:p>
          <a:endParaRPr lang="it-IT"/>
        </a:p>
      </dgm:t>
    </dgm:pt>
    <dgm:pt modelId="{FA20A8E5-B3D2-4D54-999B-E20E4D75C329}" type="sibTrans" cxnId="{67CCEA9F-45CD-4873-83F8-9DC9D2523E2C}">
      <dgm:prSet/>
      <dgm:spPr/>
      <dgm:t>
        <a:bodyPr/>
        <a:lstStyle/>
        <a:p>
          <a:endParaRPr lang="it-IT"/>
        </a:p>
      </dgm:t>
    </dgm:pt>
    <dgm:pt modelId="{79063AFC-0483-4EFE-A047-FEA28095FEB8}">
      <dgm:prSet phldrT="[Testo]" custT="1"/>
      <dgm:spPr/>
      <dgm:t>
        <a:bodyPr/>
        <a:lstStyle/>
        <a:p>
          <a:r>
            <a:rPr lang="it-IT" sz="1800" b="1" dirty="0"/>
            <a:t>Aree a rischio idrogeologico molto elevato </a:t>
          </a:r>
        </a:p>
        <a:p>
          <a:r>
            <a:rPr lang="it-IT" sz="1800" dirty="0"/>
            <a:t>Parte montana e pianura</a:t>
          </a:r>
          <a:endParaRPr lang="it-IT" sz="1800" b="1" dirty="0"/>
        </a:p>
      </dgm:t>
    </dgm:pt>
    <dgm:pt modelId="{6B93B80A-97DE-459A-BE2C-00A331F33E8B}" type="parTrans" cxnId="{93B26070-3ADC-4021-BF14-578F2B5DB0CF}">
      <dgm:prSet/>
      <dgm:spPr/>
      <dgm:t>
        <a:bodyPr/>
        <a:lstStyle/>
        <a:p>
          <a:endParaRPr lang="it-IT"/>
        </a:p>
      </dgm:t>
    </dgm:pt>
    <dgm:pt modelId="{5D619A01-594D-44A7-A5EE-04D555613FA8}" type="sibTrans" cxnId="{93B26070-3ADC-4021-BF14-578F2B5DB0CF}">
      <dgm:prSet/>
      <dgm:spPr/>
      <dgm:t>
        <a:bodyPr/>
        <a:lstStyle/>
        <a:p>
          <a:endParaRPr lang="it-IT"/>
        </a:p>
      </dgm:t>
    </dgm:pt>
    <dgm:pt modelId="{60893859-B8F2-4CF3-A482-EF275B6B16B6}">
      <dgm:prSet phldrT="[Testo]" custT="1"/>
      <dgm:spPr/>
      <dgm:t>
        <a:bodyPr/>
        <a:lstStyle/>
        <a:p>
          <a:r>
            <a:rPr lang="it-IT" sz="1800" b="1" dirty="0"/>
            <a:t>Norme </a:t>
          </a:r>
        </a:p>
        <a:p>
          <a:r>
            <a:rPr lang="it-IT" sz="1800" dirty="0"/>
            <a:t>limitazioni alle trasformazioni urbanistiche</a:t>
          </a:r>
          <a:endParaRPr lang="it-IT" sz="1800" b="1" dirty="0"/>
        </a:p>
      </dgm:t>
    </dgm:pt>
    <dgm:pt modelId="{F62AACEA-B1ED-4F22-AEF1-A006C78E62D9}" type="parTrans" cxnId="{E85264E8-1E5D-4A0A-93BC-BA5FA876734D}">
      <dgm:prSet/>
      <dgm:spPr/>
      <dgm:t>
        <a:bodyPr/>
        <a:lstStyle/>
        <a:p>
          <a:endParaRPr lang="it-IT"/>
        </a:p>
      </dgm:t>
    </dgm:pt>
    <dgm:pt modelId="{A4AFA10B-A684-4FBF-A2F0-3C2F613B26E2}" type="sibTrans" cxnId="{E85264E8-1E5D-4A0A-93BC-BA5FA876734D}">
      <dgm:prSet/>
      <dgm:spPr/>
      <dgm:t>
        <a:bodyPr/>
        <a:lstStyle/>
        <a:p>
          <a:endParaRPr lang="it-IT"/>
        </a:p>
      </dgm:t>
    </dgm:pt>
    <dgm:pt modelId="{2D517C96-5296-41E8-9F79-DEA92A49D5D9}" type="pres">
      <dgm:prSet presAssocID="{503133C8-A70C-4F23-8DFD-3811A02CEB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5EAF5010-DFAF-4FBB-8277-16B0C1D42B00}" type="pres">
      <dgm:prSet presAssocID="{A5728554-B36E-40EB-AD9F-A2420D6906DF}" presName="hierRoot1" presStyleCnt="0">
        <dgm:presLayoutVars>
          <dgm:hierBranch val="init"/>
        </dgm:presLayoutVars>
      </dgm:prSet>
      <dgm:spPr/>
    </dgm:pt>
    <dgm:pt modelId="{A39602AB-A89E-48BA-9484-A8358754783C}" type="pres">
      <dgm:prSet presAssocID="{A5728554-B36E-40EB-AD9F-A2420D6906DF}" presName="rootComposite1" presStyleCnt="0"/>
      <dgm:spPr/>
    </dgm:pt>
    <dgm:pt modelId="{6A02E2FA-D1A6-4B90-B870-8C8343C4E403}" type="pres">
      <dgm:prSet presAssocID="{A5728554-B36E-40EB-AD9F-A2420D6906DF}" presName="rootText1" presStyleLbl="node0" presStyleIdx="0" presStyleCnt="1" custScaleX="454089" custScaleY="81502" custLinFactNeighborX="0" custLinFactNeighborY="-30747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71EB0FDE-A0C5-4468-AD81-C1C0E5E8E14E}" type="pres">
      <dgm:prSet presAssocID="{A5728554-B36E-40EB-AD9F-A2420D6906DF}" presName="rootConnector1" presStyleLbl="node1" presStyleIdx="0" presStyleCnt="0"/>
      <dgm:spPr/>
      <dgm:t>
        <a:bodyPr/>
        <a:lstStyle/>
        <a:p>
          <a:endParaRPr lang="it-IT"/>
        </a:p>
      </dgm:t>
    </dgm:pt>
    <dgm:pt modelId="{BF57074F-A0AB-460E-B591-277C91508080}" type="pres">
      <dgm:prSet presAssocID="{A5728554-B36E-40EB-AD9F-A2420D6906DF}" presName="hierChild2" presStyleCnt="0"/>
      <dgm:spPr/>
    </dgm:pt>
    <dgm:pt modelId="{BD32F7D1-FCE6-4068-9A38-DE8008F3C912}" type="pres">
      <dgm:prSet presAssocID="{39962051-2832-4F2F-B40C-CA38F7861A7F}" presName="Name37" presStyleLbl="parChTrans1D2" presStyleIdx="0" presStyleCnt="4"/>
      <dgm:spPr/>
      <dgm:t>
        <a:bodyPr/>
        <a:lstStyle/>
        <a:p>
          <a:endParaRPr lang="it-IT"/>
        </a:p>
      </dgm:t>
    </dgm:pt>
    <dgm:pt modelId="{E2EBFEC4-3CB8-4E8A-9113-C4C34E80EB55}" type="pres">
      <dgm:prSet presAssocID="{B11E3E12-4764-4EE7-9547-8F20DC61EBC0}" presName="hierRoot2" presStyleCnt="0">
        <dgm:presLayoutVars>
          <dgm:hierBranch val="init"/>
        </dgm:presLayoutVars>
      </dgm:prSet>
      <dgm:spPr/>
    </dgm:pt>
    <dgm:pt modelId="{C819E63C-3F4F-42EB-B032-63E0A6EF21D2}" type="pres">
      <dgm:prSet presAssocID="{B11E3E12-4764-4EE7-9547-8F20DC61EBC0}" presName="rootComposite" presStyleCnt="0"/>
      <dgm:spPr/>
    </dgm:pt>
    <dgm:pt modelId="{6F55ABFF-810A-4A1D-B06A-B2D49E8F689B}" type="pres">
      <dgm:prSet presAssocID="{B11E3E12-4764-4EE7-9547-8F20DC61EBC0}" presName="rootText" presStyleLbl="node2" presStyleIdx="0" presStyleCnt="4" custScaleY="137761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00394668-53B1-47FE-ABEF-62F41BBC0EE5}" type="pres">
      <dgm:prSet presAssocID="{B11E3E12-4764-4EE7-9547-8F20DC61EBC0}" presName="rootConnector" presStyleLbl="node2" presStyleIdx="0" presStyleCnt="4"/>
      <dgm:spPr/>
      <dgm:t>
        <a:bodyPr/>
        <a:lstStyle/>
        <a:p>
          <a:endParaRPr lang="it-IT"/>
        </a:p>
      </dgm:t>
    </dgm:pt>
    <dgm:pt modelId="{FA4F0312-8020-423F-BD32-97A058CF3D52}" type="pres">
      <dgm:prSet presAssocID="{B11E3E12-4764-4EE7-9547-8F20DC61EBC0}" presName="hierChild4" presStyleCnt="0"/>
      <dgm:spPr/>
    </dgm:pt>
    <dgm:pt modelId="{3E846033-512A-4D28-AD3E-DCEE0D5B0D91}" type="pres">
      <dgm:prSet presAssocID="{B11E3E12-4764-4EE7-9547-8F20DC61EBC0}" presName="hierChild5" presStyleCnt="0"/>
      <dgm:spPr/>
    </dgm:pt>
    <dgm:pt modelId="{5D797005-C455-4C76-B118-1778CB9B8349}" type="pres">
      <dgm:prSet presAssocID="{D40F8649-72C7-4113-9C2C-EF28FFCF9E8B}" presName="Name37" presStyleLbl="parChTrans1D2" presStyleIdx="1" presStyleCnt="4"/>
      <dgm:spPr/>
      <dgm:t>
        <a:bodyPr/>
        <a:lstStyle/>
        <a:p>
          <a:endParaRPr lang="it-IT"/>
        </a:p>
      </dgm:t>
    </dgm:pt>
    <dgm:pt modelId="{8D23E37D-3159-4719-9711-756D1D3DA3CF}" type="pres">
      <dgm:prSet presAssocID="{957CAB64-57B0-482B-816D-59C9CD425938}" presName="hierRoot2" presStyleCnt="0">
        <dgm:presLayoutVars>
          <dgm:hierBranch val="init"/>
        </dgm:presLayoutVars>
      </dgm:prSet>
      <dgm:spPr/>
    </dgm:pt>
    <dgm:pt modelId="{C0E128C1-4D07-4772-9814-10ED9D27FF82}" type="pres">
      <dgm:prSet presAssocID="{957CAB64-57B0-482B-816D-59C9CD425938}" presName="rootComposite" presStyleCnt="0"/>
      <dgm:spPr/>
    </dgm:pt>
    <dgm:pt modelId="{9347BC70-472A-4EEA-AF9F-020CB65050D8}" type="pres">
      <dgm:prSet presAssocID="{957CAB64-57B0-482B-816D-59C9CD425938}" presName="rootText" presStyleLbl="node2" presStyleIdx="1" presStyleCnt="4" custScaleY="237015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EFE07C3E-2753-4EE1-9C59-9C415A402EC1}" type="pres">
      <dgm:prSet presAssocID="{957CAB64-57B0-482B-816D-59C9CD425938}" presName="rootConnector" presStyleLbl="node2" presStyleIdx="1" presStyleCnt="4"/>
      <dgm:spPr/>
      <dgm:t>
        <a:bodyPr/>
        <a:lstStyle/>
        <a:p>
          <a:endParaRPr lang="it-IT"/>
        </a:p>
      </dgm:t>
    </dgm:pt>
    <dgm:pt modelId="{E3C8BED6-B3F9-4C62-A11F-9F79C68E8989}" type="pres">
      <dgm:prSet presAssocID="{957CAB64-57B0-482B-816D-59C9CD425938}" presName="hierChild4" presStyleCnt="0"/>
      <dgm:spPr/>
    </dgm:pt>
    <dgm:pt modelId="{2F0AA2DA-DCD5-48AF-88DD-316C46ED0868}" type="pres">
      <dgm:prSet presAssocID="{957CAB64-57B0-482B-816D-59C9CD425938}" presName="hierChild5" presStyleCnt="0"/>
      <dgm:spPr/>
    </dgm:pt>
    <dgm:pt modelId="{3C25E15B-F351-4E5B-A1FB-0BC3D0127D3F}" type="pres">
      <dgm:prSet presAssocID="{6B93B80A-97DE-459A-BE2C-00A331F33E8B}" presName="Name37" presStyleLbl="parChTrans1D2" presStyleIdx="2" presStyleCnt="4"/>
      <dgm:spPr/>
      <dgm:t>
        <a:bodyPr/>
        <a:lstStyle/>
        <a:p>
          <a:endParaRPr lang="it-IT"/>
        </a:p>
      </dgm:t>
    </dgm:pt>
    <dgm:pt modelId="{0C663AC6-AAB2-4F7E-9732-5AF3BC2CB70B}" type="pres">
      <dgm:prSet presAssocID="{79063AFC-0483-4EFE-A047-FEA28095FEB8}" presName="hierRoot2" presStyleCnt="0">
        <dgm:presLayoutVars>
          <dgm:hierBranch val="init"/>
        </dgm:presLayoutVars>
      </dgm:prSet>
      <dgm:spPr/>
    </dgm:pt>
    <dgm:pt modelId="{7B25539C-E1AD-416C-A0A2-D0A35ECC7EF1}" type="pres">
      <dgm:prSet presAssocID="{79063AFC-0483-4EFE-A047-FEA28095FEB8}" presName="rootComposite" presStyleCnt="0"/>
      <dgm:spPr/>
    </dgm:pt>
    <dgm:pt modelId="{28836A08-342E-4728-B79C-5A6F9E4B56C3}" type="pres">
      <dgm:prSet presAssocID="{79063AFC-0483-4EFE-A047-FEA28095FEB8}" presName="rootText" presStyleLbl="node2" presStyleIdx="2" presStyleCnt="4" custScaleY="218438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2368AB47-B218-47DD-BD55-C0E403F3D674}" type="pres">
      <dgm:prSet presAssocID="{79063AFC-0483-4EFE-A047-FEA28095FEB8}" presName="rootConnector" presStyleLbl="node2" presStyleIdx="2" presStyleCnt="4"/>
      <dgm:spPr/>
      <dgm:t>
        <a:bodyPr/>
        <a:lstStyle/>
        <a:p>
          <a:endParaRPr lang="it-IT"/>
        </a:p>
      </dgm:t>
    </dgm:pt>
    <dgm:pt modelId="{E79453FC-39BF-4F33-BEE1-614FB8AA4B31}" type="pres">
      <dgm:prSet presAssocID="{79063AFC-0483-4EFE-A047-FEA28095FEB8}" presName="hierChild4" presStyleCnt="0"/>
      <dgm:spPr/>
    </dgm:pt>
    <dgm:pt modelId="{574BFF96-D64E-4C64-8651-53DA10D4959C}" type="pres">
      <dgm:prSet presAssocID="{79063AFC-0483-4EFE-A047-FEA28095FEB8}" presName="hierChild5" presStyleCnt="0"/>
      <dgm:spPr/>
    </dgm:pt>
    <dgm:pt modelId="{6099CCBB-BB2A-45C8-A865-0C29C5DEE9B6}" type="pres">
      <dgm:prSet presAssocID="{F62AACEA-B1ED-4F22-AEF1-A006C78E62D9}" presName="Name37" presStyleLbl="parChTrans1D2" presStyleIdx="3" presStyleCnt="4"/>
      <dgm:spPr/>
      <dgm:t>
        <a:bodyPr/>
        <a:lstStyle/>
        <a:p>
          <a:endParaRPr lang="it-IT"/>
        </a:p>
      </dgm:t>
    </dgm:pt>
    <dgm:pt modelId="{3DF45587-419F-4105-BD2C-B696F5733607}" type="pres">
      <dgm:prSet presAssocID="{60893859-B8F2-4CF3-A482-EF275B6B16B6}" presName="hierRoot2" presStyleCnt="0">
        <dgm:presLayoutVars>
          <dgm:hierBranch val="init"/>
        </dgm:presLayoutVars>
      </dgm:prSet>
      <dgm:spPr/>
    </dgm:pt>
    <dgm:pt modelId="{B6916F80-152B-4E93-8123-2B1AA531BC55}" type="pres">
      <dgm:prSet presAssocID="{60893859-B8F2-4CF3-A482-EF275B6B16B6}" presName="rootComposite" presStyleCnt="0"/>
      <dgm:spPr/>
    </dgm:pt>
    <dgm:pt modelId="{2E63B11E-A2AE-454D-8248-18FC5D30FDB1}" type="pres">
      <dgm:prSet presAssocID="{60893859-B8F2-4CF3-A482-EF275B6B16B6}" presName="rootText" presStyleLbl="node2" presStyleIdx="3" presStyleCnt="4" custScaleY="179836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390A8D1-410B-483F-88C3-6065FC6DDE57}" type="pres">
      <dgm:prSet presAssocID="{60893859-B8F2-4CF3-A482-EF275B6B16B6}" presName="rootConnector" presStyleLbl="node2" presStyleIdx="3" presStyleCnt="4"/>
      <dgm:spPr/>
      <dgm:t>
        <a:bodyPr/>
        <a:lstStyle/>
        <a:p>
          <a:endParaRPr lang="it-IT"/>
        </a:p>
      </dgm:t>
    </dgm:pt>
    <dgm:pt modelId="{A54DC7AB-D2C9-49D9-9EFE-F0CC919C5D27}" type="pres">
      <dgm:prSet presAssocID="{60893859-B8F2-4CF3-A482-EF275B6B16B6}" presName="hierChild4" presStyleCnt="0"/>
      <dgm:spPr/>
    </dgm:pt>
    <dgm:pt modelId="{764B65F7-7E01-45E1-B545-0D729D7099A4}" type="pres">
      <dgm:prSet presAssocID="{60893859-B8F2-4CF3-A482-EF275B6B16B6}" presName="hierChild5" presStyleCnt="0"/>
      <dgm:spPr/>
    </dgm:pt>
    <dgm:pt modelId="{B063A029-92B5-4716-8AEE-182A452B6415}" type="pres">
      <dgm:prSet presAssocID="{A5728554-B36E-40EB-AD9F-A2420D6906DF}" presName="hierChild3" presStyleCnt="0"/>
      <dgm:spPr/>
    </dgm:pt>
  </dgm:ptLst>
  <dgm:cxnLst>
    <dgm:cxn modelId="{61B5203B-C418-4038-B799-841A2F6A48D9}" type="presOf" srcId="{79063AFC-0483-4EFE-A047-FEA28095FEB8}" destId="{2368AB47-B218-47DD-BD55-C0E403F3D674}" srcOrd="1" destOrd="0" presId="urn:microsoft.com/office/officeart/2005/8/layout/orgChart1"/>
    <dgm:cxn modelId="{B4B55B1B-3D4C-4D0F-86A2-1B99CA563A3C}" type="presOf" srcId="{957CAB64-57B0-482B-816D-59C9CD425938}" destId="{9347BC70-472A-4EEA-AF9F-020CB65050D8}" srcOrd="0" destOrd="0" presId="urn:microsoft.com/office/officeart/2005/8/layout/orgChart1"/>
    <dgm:cxn modelId="{9AA565E9-B1D3-40C2-93B3-97234C7DA7BA}" type="presOf" srcId="{957CAB64-57B0-482B-816D-59C9CD425938}" destId="{EFE07C3E-2753-4EE1-9C59-9C415A402EC1}" srcOrd="1" destOrd="0" presId="urn:microsoft.com/office/officeart/2005/8/layout/orgChart1"/>
    <dgm:cxn modelId="{93B26070-3ADC-4021-BF14-578F2B5DB0CF}" srcId="{A5728554-B36E-40EB-AD9F-A2420D6906DF}" destId="{79063AFC-0483-4EFE-A047-FEA28095FEB8}" srcOrd="2" destOrd="0" parTransId="{6B93B80A-97DE-459A-BE2C-00A331F33E8B}" sibTransId="{5D619A01-594D-44A7-A5EE-04D555613FA8}"/>
    <dgm:cxn modelId="{D5CFD7F0-4361-4D46-9217-948DAA2E6C3C}" type="presOf" srcId="{60893859-B8F2-4CF3-A482-EF275B6B16B6}" destId="{2E63B11E-A2AE-454D-8248-18FC5D30FDB1}" srcOrd="0" destOrd="0" presId="urn:microsoft.com/office/officeart/2005/8/layout/orgChart1"/>
    <dgm:cxn modelId="{59A61625-CDBC-4A6F-8917-4D496C290150}" srcId="{A5728554-B36E-40EB-AD9F-A2420D6906DF}" destId="{B11E3E12-4764-4EE7-9547-8F20DC61EBC0}" srcOrd="0" destOrd="0" parTransId="{39962051-2832-4F2F-B40C-CA38F7861A7F}" sibTransId="{4A9E6BBD-47BA-4E8C-83ED-84F3A4CA7C36}"/>
    <dgm:cxn modelId="{58E6B1C5-78B2-4E5A-874A-E45A33706B81}" type="presOf" srcId="{F62AACEA-B1ED-4F22-AEF1-A006C78E62D9}" destId="{6099CCBB-BB2A-45C8-A865-0C29C5DEE9B6}" srcOrd="0" destOrd="0" presId="urn:microsoft.com/office/officeart/2005/8/layout/orgChart1"/>
    <dgm:cxn modelId="{B8FC3835-80FE-44E1-8762-97211C576C2E}" type="presOf" srcId="{A5728554-B36E-40EB-AD9F-A2420D6906DF}" destId="{71EB0FDE-A0C5-4468-AD81-C1C0E5E8E14E}" srcOrd="1" destOrd="0" presId="urn:microsoft.com/office/officeart/2005/8/layout/orgChart1"/>
    <dgm:cxn modelId="{4025423C-3C25-4268-BDB3-832B839F5E1D}" type="presOf" srcId="{39962051-2832-4F2F-B40C-CA38F7861A7F}" destId="{BD32F7D1-FCE6-4068-9A38-DE8008F3C912}" srcOrd="0" destOrd="0" presId="urn:microsoft.com/office/officeart/2005/8/layout/orgChart1"/>
    <dgm:cxn modelId="{D28F1ECF-E1CA-4688-B216-A32358E995A3}" srcId="{503133C8-A70C-4F23-8DFD-3811A02CEBC8}" destId="{A5728554-B36E-40EB-AD9F-A2420D6906DF}" srcOrd="0" destOrd="0" parTransId="{66B58423-AD19-4B2F-9765-C7E9CCA7488E}" sibTransId="{536D0F64-6010-4CC2-86BA-E03D822789C1}"/>
    <dgm:cxn modelId="{67CCEA9F-45CD-4873-83F8-9DC9D2523E2C}" srcId="{A5728554-B36E-40EB-AD9F-A2420D6906DF}" destId="{957CAB64-57B0-482B-816D-59C9CD425938}" srcOrd="1" destOrd="0" parTransId="{D40F8649-72C7-4113-9C2C-EF28FFCF9E8B}" sibTransId="{FA20A8E5-B3D2-4D54-999B-E20E4D75C329}"/>
    <dgm:cxn modelId="{E27BD541-ADDE-4D74-955F-280AAE1F8B56}" type="presOf" srcId="{A5728554-B36E-40EB-AD9F-A2420D6906DF}" destId="{6A02E2FA-D1A6-4B90-B870-8C8343C4E403}" srcOrd="0" destOrd="0" presId="urn:microsoft.com/office/officeart/2005/8/layout/orgChart1"/>
    <dgm:cxn modelId="{3DD1E67E-80CD-4CB1-BD51-81DE2FFA66F0}" type="presOf" srcId="{60893859-B8F2-4CF3-A482-EF275B6B16B6}" destId="{9390A8D1-410B-483F-88C3-6065FC6DDE57}" srcOrd="1" destOrd="0" presId="urn:microsoft.com/office/officeart/2005/8/layout/orgChart1"/>
    <dgm:cxn modelId="{BFF67991-7E51-4F5B-A356-F61DB37A1436}" type="presOf" srcId="{B11E3E12-4764-4EE7-9547-8F20DC61EBC0}" destId="{00394668-53B1-47FE-ABEF-62F41BBC0EE5}" srcOrd="1" destOrd="0" presId="urn:microsoft.com/office/officeart/2005/8/layout/orgChart1"/>
    <dgm:cxn modelId="{D7AB607C-8F5F-417F-B940-3202AB1DA21D}" type="presOf" srcId="{D40F8649-72C7-4113-9C2C-EF28FFCF9E8B}" destId="{5D797005-C455-4C76-B118-1778CB9B8349}" srcOrd="0" destOrd="0" presId="urn:microsoft.com/office/officeart/2005/8/layout/orgChart1"/>
    <dgm:cxn modelId="{E85264E8-1E5D-4A0A-93BC-BA5FA876734D}" srcId="{A5728554-B36E-40EB-AD9F-A2420D6906DF}" destId="{60893859-B8F2-4CF3-A482-EF275B6B16B6}" srcOrd="3" destOrd="0" parTransId="{F62AACEA-B1ED-4F22-AEF1-A006C78E62D9}" sibTransId="{A4AFA10B-A684-4FBF-A2F0-3C2F613B26E2}"/>
    <dgm:cxn modelId="{ED7EE555-9395-43EF-A1EB-855A6FB69F25}" type="presOf" srcId="{79063AFC-0483-4EFE-A047-FEA28095FEB8}" destId="{28836A08-342E-4728-B79C-5A6F9E4B56C3}" srcOrd="0" destOrd="0" presId="urn:microsoft.com/office/officeart/2005/8/layout/orgChart1"/>
    <dgm:cxn modelId="{58DCACB4-C797-42EC-9E6D-A5373D200088}" type="presOf" srcId="{6B93B80A-97DE-459A-BE2C-00A331F33E8B}" destId="{3C25E15B-F351-4E5B-A1FB-0BC3D0127D3F}" srcOrd="0" destOrd="0" presId="urn:microsoft.com/office/officeart/2005/8/layout/orgChart1"/>
    <dgm:cxn modelId="{B2785781-1505-42BF-93BD-550B5017E715}" type="presOf" srcId="{B11E3E12-4764-4EE7-9547-8F20DC61EBC0}" destId="{6F55ABFF-810A-4A1D-B06A-B2D49E8F689B}" srcOrd="0" destOrd="0" presId="urn:microsoft.com/office/officeart/2005/8/layout/orgChart1"/>
    <dgm:cxn modelId="{0890DC50-6EB7-4305-A213-C7CA66ABA9DA}" type="presOf" srcId="{503133C8-A70C-4F23-8DFD-3811A02CEBC8}" destId="{2D517C96-5296-41E8-9F79-DEA92A49D5D9}" srcOrd="0" destOrd="0" presId="urn:microsoft.com/office/officeart/2005/8/layout/orgChart1"/>
    <dgm:cxn modelId="{61368AE9-257B-4AF8-871D-6CD33D311A37}" type="presParOf" srcId="{2D517C96-5296-41E8-9F79-DEA92A49D5D9}" destId="{5EAF5010-DFAF-4FBB-8277-16B0C1D42B00}" srcOrd="0" destOrd="0" presId="urn:microsoft.com/office/officeart/2005/8/layout/orgChart1"/>
    <dgm:cxn modelId="{DBA95685-FA43-45ED-A565-53AE188256FC}" type="presParOf" srcId="{5EAF5010-DFAF-4FBB-8277-16B0C1D42B00}" destId="{A39602AB-A89E-48BA-9484-A8358754783C}" srcOrd="0" destOrd="0" presId="urn:microsoft.com/office/officeart/2005/8/layout/orgChart1"/>
    <dgm:cxn modelId="{032C827D-BCA4-4F2E-BE51-9B35DA3F9A6B}" type="presParOf" srcId="{A39602AB-A89E-48BA-9484-A8358754783C}" destId="{6A02E2FA-D1A6-4B90-B870-8C8343C4E403}" srcOrd="0" destOrd="0" presId="urn:microsoft.com/office/officeart/2005/8/layout/orgChart1"/>
    <dgm:cxn modelId="{490FD8DA-A2B4-46BD-A130-1AD923DE35FC}" type="presParOf" srcId="{A39602AB-A89E-48BA-9484-A8358754783C}" destId="{71EB0FDE-A0C5-4468-AD81-C1C0E5E8E14E}" srcOrd="1" destOrd="0" presId="urn:microsoft.com/office/officeart/2005/8/layout/orgChart1"/>
    <dgm:cxn modelId="{4495FC53-7645-4EC6-A7D0-23ABEC7E041F}" type="presParOf" srcId="{5EAF5010-DFAF-4FBB-8277-16B0C1D42B00}" destId="{BF57074F-A0AB-460E-B591-277C91508080}" srcOrd="1" destOrd="0" presId="urn:microsoft.com/office/officeart/2005/8/layout/orgChart1"/>
    <dgm:cxn modelId="{D366DDF6-BF66-4A73-A063-E79DBAB579EE}" type="presParOf" srcId="{BF57074F-A0AB-460E-B591-277C91508080}" destId="{BD32F7D1-FCE6-4068-9A38-DE8008F3C912}" srcOrd="0" destOrd="0" presId="urn:microsoft.com/office/officeart/2005/8/layout/orgChart1"/>
    <dgm:cxn modelId="{316CBDF4-B8C7-43C5-9BE0-CDE92CA2FB10}" type="presParOf" srcId="{BF57074F-A0AB-460E-B591-277C91508080}" destId="{E2EBFEC4-3CB8-4E8A-9113-C4C34E80EB55}" srcOrd="1" destOrd="0" presId="urn:microsoft.com/office/officeart/2005/8/layout/orgChart1"/>
    <dgm:cxn modelId="{96351E23-02E5-49F1-9B91-17FDC9AAB35B}" type="presParOf" srcId="{E2EBFEC4-3CB8-4E8A-9113-C4C34E80EB55}" destId="{C819E63C-3F4F-42EB-B032-63E0A6EF21D2}" srcOrd="0" destOrd="0" presId="urn:microsoft.com/office/officeart/2005/8/layout/orgChart1"/>
    <dgm:cxn modelId="{DCE1FC83-3C24-4656-85AB-8749DE1C1D9B}" type="presParOf" srcId="{C819E63C-3F4F-42EB-B032-63E0A6EF21D2}" destId="{6F55ABFF-810A-4A1D-B06A-B2D49E8F689B}" srcOrd="0" destOrd="0" presId="urn:microsoft.com/office/officeart/2005/8/layout/orgChart1"/>
    <dgm:cxn modelId="{849A1F0E-55DC-4197-AEDA-9C02D71421D8}" type="presParOf" srcId="{C819E63C-3F4F-42EB-B032-63E0A6EF21D2}" destId="{00394668-53B1-47FE-ABEF-62F41BBC0EE5}" srcOrd="1" destOrd="0" presId="urn:microsoft.com/office/officeart/2005/8/layout/orgChart1"/>
    <dgm:cxn modelId="{684237F6-14F3-4854-9472-130B3E3B1365}" type="presParOf" srcId="{E2EBFEC4-3CB8-4E8A-9113-C4C34E80EB55}" destId="{FA4F0312-8020-423F-BD32-97A058CF3D52}" srcOrd="1" destOrd="0" presId="urn:microsoft.com/office/officeart/2005/8/layout/orgChart1"/>
    <dgm:cxn modelId="{261B18EE-DF44-4E4F-A3C8-373EBF032DDD}" type="presParOf" srcId="{E2EBFEC4-3CB8-4E8A-9113-C4C34E80EB55}" destId="{3E846033-512A-4D28-AD3E-DCEE0D5B0D91}" srcOrd="2" destOrd="0" presId="urn:microsoft.com/office/officeart/2005/8/layout/orgChart1"/>
    <dgm:cxn modelId="{D79B71B8-F039-44CD-9FA1-7935E09A837E}" type="presParOf" srcId="{BF57074F-A0AB-460E-B591-277C91508080}" destId="{5D797005-C455-4C76-B118-1778CB9B8349}" srcOrd="2" destOrd="0" presId="urn:microsoft.com/office/officeart/2005/8/layout/orgChart1"/>
    <dgm:cxn modelId="{AE907948-0868-4D7C-9A19-394651F8B888}" type="presParOf" srcId="{BF57074F-A0AB-460E-B591-277C91508080}" destId="{8D23E37D-3159-4719-9711-756D1D3DA3CF}" srcOrd="3" destOrd="0" presId="urn:microsoft.com/office/officeart/2005/8/layout/orgChart1"/>
    <dgm:cxn modelId="{87254C5D-EF72-47A1-9509-19B957B246D5}" type="presParOf" srcId="{8D23E37D-3159-4719-9711-756D1D3DA3CF}" destId="{C0E128C1-4D07-4772-9814-10ED9D27FF82}" srcOrd="0" destOrd="0" presId="urn:microsoft.com/office/officeart/2005/8/layout/orgChart1"/>
    <dgm:cxn modelId="{843401F4-476C-4713-988E-0FD987A2601C}" type="presParOf" srcId="{C0E128C1-4D07-4772-9814-10ED9D27FF82}" destId="{9347BC70-472A-4EEA-AF9F-020CB65050D8}" srcOrd="0" destOrd="0" presId="urn:microsoft.com/office/officeart/2005/8/layout/orgChart1"/>
    <dgm:cxn modelId="{E7A4EAE0-022A-47CF-85C2-95C0CE24E8B0}" type="presParOf" srcId="{C0E128C1-4D07-4772-9814-10ED9D27FF82}" destId="{EFE07C3E-2753-4EE1-9C59-9C415A402EC1}" srcOrd="1" destOrd="0" presId="urn:microsoft.com/office/officeart/2005/8/layout/orgChart1"/>
    <dgm:cxn modelId="{2EFC91E4-2722-4E5F-AC12-8F243F31364A}" type="presParOf" srcId="{8D23E37D-3159-4719-9711-756D1D3DA3CF}" destId="{E3C8BED6-B3F9-4C62-A11F-9F79C68E8989}" srcOrd="1" destOrd="0" presId="urn:microsoft.com/office/officeart/2005/8/layout/orgChart1"/>
    <dgm:cxn modelId="{C160FDFE-7D6B-4A35-BA27-923CD119AA81}" type="presParOf" srcId="{8D23E37D-3159-4719-9711-756D1D3DA3CF}" destId="{2F0AA2DA-DCD5-48AF-88DD-316C46ED0868}" srcOrd="2" destOrd="0" presId="urn:microsoft.com/office/officeart/2005/8/layout/orgChart1"/>
    <dgm:cxn modelId="{C942BAC6-5D5B-4161-9C17-E1A5DCB22CD3}" type="presParOf" srcId="{BF57074F-A0AB-460E-B591-277C91508080}" destId="{3C25E15B-F351-4E5B-A1FB-0BC3D0127D3F}" srcOrd="4" destOrd="0" presId="urn:microsoft.com/office/officeart/2005/8/layout/orgChart1"/>
    <dgm:cxn modelId="{8368641C-D2B7-41BC-8D2A-B61FB7A9B246}" type="presParOf" srcId="{BF57074F-A0AB-460E-B591-277C91508080}" destId="{0C663AC6-AAB2-4F7E-9732-5AF3BC2CB70B}" srcOrd="5" destOrd="0" presId="urn:microsoft.com/office/officeart/2005/8/layout/orgChart1"/>
    <dgm:cxn modelId="{C35B1DD6-01BF-432B-8FAD-568D57EA3798}" type="presParOf" srcId="{0C663AC6-AAB2-4F7E-9732-5AF3BC2CB70B}" destId="{7B25539C-E1AD-416C-A0A2-D0A35ECC7EF1}" srcOrd="0" destOrd="0" presId="urn:microsoft.com/office/officeart/2005/8/layout/orgChart1"/>
    <dgm:cxn modelId="{38CE4D77-977D-47AE-AFAA-8610756E9597}" type="presParOf" srcId="{7B25539C-E1AD-416C-A0A2-D0A35ECC7EF1}" destId="{28836A08-342E-4728-B79C-5A6F9E4B56C3}" srcOrd="0" destOrd="0" presId="urn:microsoft.com/office/officeart/2005/8/layout/orgChart1"/>
    <dgm:cxn modelId="{393AE8B5-50FC-4A1B-B336-04D1175ABB23}" type="presParOf" srcId="{7B25539C-E1AD-416C-A0A2-D0A35ECC7EF1}" destId="{2368AB47-B218-47DD-BD55-C0E403F3D674}" srcOrd="1" destOrd="0" presId="urn:microsoft.com/office/officeart/2005/8/layout/orgChart1"/>
    <dgm:cxn modelId="{B6A9AA8B-858F-4C07-82B9-B5BE77C6A72C}" type="presParOf" srcId="{0C663AC6-AAB2-4F7E-9732-5AF3BC2CB70B}" destId="{E79453FC-39BF-4F33-BEE1-614FB8AA4B31}" srcOrd="1" destOrd="0" presId="urn:microsoft.com/office/officeart/2005/8/layout/orgChart1"/>
    <dgm:cxn modelId="{3F0255ED-94C3-427D-A658-09B303B9DD1D}" type="presParOf" srcId="{0C663AC6-AAB2-4F7E-9732-5AF3BC2CB70B}" destId="{574BFF96-D64E-4C64-8651-53DA10D4959C}" srcOrd="2" destOrd="0" presId="urn:microsoft.com/office/officeart/2005/8/layout/orgChart1"/>
    <dgm:cxn modelId="{CE5000C1-D369-4081-AF2D-1B61D32464AF}" type="presParOf" srcId="{BF57074F-A0AB-460E-B591-277C91508080}" destId="{6099CCBB-BB2A-45C8-A865-0C29C5DEE9B6}" srcOrd="6" destOrd="0" presId="urn:microsoft.com/office/officeart/2005/8/layout/orgChart1"/>
    <dgm:cxn modelId="{F3A5716C-4523-4179-9CDD-C8DBCFE796FC}" type="presParOf" srcId="{BF57074F-A0AB-460E-B591-277C91508080}" destId="{3DF45587-419F-4105-BD2C-B696F5733607}" srcOrd="7" destOrd="0" presId="urn:microsoft.com/office/officeart/2005/8/layout/orgChart1"/>
    <dgm:cxn modelId="{67B02826-0AF5-414F-BCDA-55CAD4D8B25A}" type="presParOf" srcId="{3DF45587-419F-4105-BD2C-B696F5733607}" destId="{B6916F80-152B-4E93-8123-2B1AA531BC55}" srcOrd="0" destOrd="0" presId="urn:microsoft.com/office/officeart/2005/8/layout/orgChart1"/>
    <dgm:cxn modelId="{413FB237-6901-4C55-8CCE-AEFC012F2660}" type="presParOf" srcId="{B6916F80-152B-4E93-8123-2B1AA531BC55}" destId="{2E63B11E-A2AE-454D-8248-18FC5D30FDB1}" srcOrd="0" destOrd="0" presId="urn:microsoft.com/office/officeart/2005/8/layout/orgChart1"/>
    <dgm:cxn modelId="{76B0B108-D06F-43B1-93A6-0E0652D19454}" type="presParOf" srcId="{B6916F80-152B-4E93-8123-2B1AA531BC55}" destId="{9390A8D1-410B-483F-88C3-6065FC6DDE57}" srcOrd="1" destOrd="0" presId="urn:microsoft.com/office/officeart/2005/8/layout/orgChart1"/>
    <dgm:cxn modelId="{CA727810-19B7-4376-84C3-A462121E34D4}" type="presParOf" srcId="{3DF45587-419F-4105-BD2C-B696F5733607}" destId="{A54DC7AB-D2C9-49D9-9EFE-F0CC919C5D27}" srcOrd="1" destOrd="0" presId="urn:microsoft.com/office/officeart/2005/8/layout/orgChart1"/>
    <dgm:cxn modelId="{7D60527D-2BC7-411B-A74E-14FA9E7C6887}" type="presParOf" srcId="{3DF45587-419F-4105-BD2C-B696F5733607}" destId="{764B65F7-7E01-45E1-B545-0D729D7099A4}" srcOrd="2" destOrd="0" presId="urn:microsoft.com/office/officeart/2005/8/layout/orgChart1"/>
    <dgm:cxn modelId="{452E8D22-5C6D-4FD0-989E-AFB4454116F6}" type="presParOf" srcId="{5EAF5010-DFAF-4FBB-8277-16B0C1D42B00}" destId="{B063A029-92B5-4716-8AEE-182A452B6415}" srcOrd="2" destOrd="0" presId="urn:microsoft.com/office/officeart/2005/8/layout/orgChart1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3133C8-A70C-4F23-8DFD-3811A02CEBC8}" type="doc">
      <dgm:prSet loTypeId="urn:microsoft.com/office/officeart/2005/8/layout/orgChart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A5728554-B36E-40EB-AD9F-A2420D6906DF}">
      <dgm:prSet phldrT="[Testo]" custT="1"/>
      <dgm:spPr/>
      <dgm:t>
        <a:bodyPr/>
        <a:lstStyle/>
        <a:p>
          <a:r>
            <a:rPr lang="it-IT" sz="1800" b="1" dirty="0"/>
            <a:t>Individuazione dei territori potenzialmente esposti alle alluvioni</a:t>
          </a:r>
        </a:p>
      </dgm:t>
    </dgm:pt>
    <dgm:pt modelId="{66B58423-AD19-4B2F-9765-C7E9CCA7488E}" type="parTrans" cxnId="{D28F1ECF-E1CA-4688-B216-A32358E995A3}">
      <dgm:prSet/>
      <dgm:spPr/>
      <dgm:t>
        <a:bodyPr/>
        <a:lstStyle/>
        <a:p>
          <a:endParaRPr lang="it-IT"/>
        </a:p>
      </dgm:t>
    </dgm:pt>
    <dgm:pt modelId="{536D0F64-6010-4CC2-86BA-E03D822789C1}" type="sibTrans" cxnId="{D28F1ECF-E1CA-4688-B216-A32358E995A3}">
      <dgm:prSet/>
      <dgm:spPr/>
      <dgm:t>
        <a:bodyPr/>
        <a:lstStyle/>
        <a:p>
          <a:endParaRPr lang="it-IT"/>
        </a:p>
      </dgm:t>
    </dgm:pt>
    <dgm:pt modelId="{B11E3E12-4764-4EE7-9547-8F20DC61EBC0}">
      <dgm:prSet phldrT="[Testo]" custT="1"/>
      <dgm:spPr/>
      <dgm:t>
        <a:bodyPr/>
        <a:lstStyle/>
        <a:p>
          <a:r>
            <a:rPr lang="it-IT" sz="1800" b="1" dirty="0"/>
            <a:t>Su diversi corsi d’acqua del RETICOLO PRINCIPALE </a:t>
          </a:r>
        </a:p>
        <a:p>
          <a:r>
            <a:rPr lang="it-IT" sz="1800" b="1" dirty="0"/>
            <a:t>(Nord-Milano, </a:t>
          </a:r>
          <a:r>
            <a:rPr lang="it-IT" sz="1800" b="1" dirty="0" err="1"/>
            <a:t>Cherio</a:t>
          </a:r>
          <a:r>
            <a:rPr lang="it-IT" sz="1800" b="1" dirty="0"/>
            <a:t>, </a:t>
          </a:r>
          <a:r>
            <a:rPr lang="it-IT" sz="1800" b="1" dirty="0" err="1"/>
            <a:t>Trobbie</a:t>
          </a:r>
          <a:r>
            <a:rPr lang="it-IT" sz="1800" b="1" dirty="0"/>
            <a:t>, Molgora)</a:t>
          </a:r>
        </a:p>
      </dgm:t>
    </dgm:pt>
    <dgm:pt modelId="{39962051-2832-4F2F-B40C-CA38F7861A7F}" type="parTrans" cxnId="{59A61625-CDBC-4A6F-8917-4D496C290150}">
      <dgm:prSet/>
      <dgm:spPr/>
      <dgm:t>
        <a:bodyPr/>
        <a:lstStyle/>
        <a:p>
          <a:endParaRPr lang="it-IT"/>
        </a:p>
      </dgm:t>
    </dgm:pt>
    <dgm:pt modelId="{4A9E6BBD-47BA-4E8C-83ED-84F3A4CA7C36}" type="sibTrans" cxnId="{59A61625-CDBC-4A6F-8917-4D496C290150}">
      <dgm:prSet/>
      <dgm:spPr/>
      <dgm:t>
        <a:bodyPr/>
        <a:lstStyle/>
        <a:p>
          <a:endParaRPr lang="it-IT"/>
        </a:p>
      </dgm:t>
    </dgm:pt>
    <dgm:pt modelId="{957CAB64-57B0-482B-816D-59C9CD425938}">
      <dgm:prSet phldrT="[Testo]" custT="1"/>
      <dgm:spPr/>
      <dgm:t>
        <a:bodyPr/>
        <a:lstStyle/>
        <a:p>
          <a:r>
            <a:rPr lang="it-IT" sz="1800" b="1" dirty="0"/>
            <a:t>Sul RETICOLO SECONDARIO DI PIANURA</a:t>
          </a:r>
        </a:p>
      </dgm:t>
    </dgm:pt>
    <dgm:pt modelId="{D40F8649-72C7-4113-9C2C-EF28FFCF9E8B}" type="parTrans" cxnId="{67CCEA9F-45CD-4873-83F8-9DC9D2523E2C}">
      <dgm:prSet/>
      <dgm:spPr/>
      <dgm:t>
        <a:bodyPr/>
        <a:lstStyle/>
        <a:p>
          <a:endParaRPr lang="it-IT"/>
        </a:p>
      </dgm:t>
    </dgm:pt>
    <dgm:pt modelId="{FA20A8E5-B3D2-4D54-999B-E20E4D75C329}" type="sibTrans" cxnId="{67CCEA9F-45CD-4873-83F8-9DC9D2523E2C}">
      <dgm:prSet/>
      <dgm:spPr/>
      <dgm:t>
        <a:bodyPr/>
        <a:lstStyle/>
        <a:p>
          <a:endParaRPr lang="it-IT"/>
        </a:p>
      </dgm:t>
    </dgm:pt>
    <dgm:pt modelId="{79063AFC-0483-4EFE-A047-FEA28095FEB8}">
      <dgm:prSet phldrT="[Testo]" custT="1"/>
      <dgm:spPr/>
      <dgm:t>
        <a:bodyPr/>
        <a:lstStyle/>
        <a:p>
          <a:r>
            <a:rPr lang="it-IT" sz="1800" b="1" dirty="0"/>
            <a:t>Sulle AREE COSTIERE LACUALI</a:t>
          </a:r>
        </a:p>
      </dgm:t>
    </dgm:pt>
    <dgm:pt modelId="{6B93B80A-97DE-459A-BE2C-00A331F33E8B}" type="parTrans" cxnId="{93B26070-3ADC-4021-BF14-578F2B5DB0CF}">
      <dgm:prSet/>
      <dgm:spPr/>
      <dgm:t>
        <a:bodyPr/>
        <a:lstStyle/>
        <a:p>
          <a:endParaRPr lang="it-IT"/>
        </a:p>
      </dgm:t>
    </dgm:pt>
    <dgm:pt modelId="{5D619A01-594D-44A7-A5EE-04D555613FA8}" type="sibTrans" cxnId="{93B26070-3ADC-4021-BF14-578F2B5DB0CF}">
      <dgm:prSet/>
      <dgm:spPr/>
      <dgm:t>
        <a:bodyPr/>
        <a:lstStyle/>
        <a:p>
          <a:endParaRPr lang="it-IT"/>
        </a:p>
      </dgm:t>
    </dgm:pt>
    <dgm:pt modelId="{4F41EB50-E34D-4881-AEA3-4507864B7070}">
      <dgm:prSet custT="1"/>
      <dgm:spPr/>
      <dgm:t>
        <a:bodyPr/>
        <a:lstStyle/>
        <a:p>
          <a:r>
            <a:rPr lang="it-IT" sz="1800" b="1" dirty="0"/>
            <a:t>Valutazione complessiva del rischio</a:t>
          </a:r>
        </a:p>
      </dgm:t>
    </dgm:pt>
    <dgm:pt modelId="{E929ECCC-126F-45C3-A105-494375C21994}" type="parTrans" cxnId="{8E878BFD-0E91-4A7A-9048-74136B86737E}">
      <dgm:prSet/>
      <dgm:spPr/>
      <dgm:t>
        <a:bodyPr/>
        <a:lstStyle/>
        <a:p>
          <a:endParaRPr lang="it-IT"/>
        </a:p>
      </dgm:t>
    </dgm:pt>
    <dgm:pt modelId="{20B8E01B-18E2-4349-A484-4025A13C79AD}" type="sibTrans" cxnId="{8E878BFD-0E91-4A7A-9048-74136B86737E}">
      <dgm:prSet/>
      <dgm:spPr/>
      <dgm:t>
        <a:bodyPr/>
        <a:lstStyle/>
        <a:p>
          <a:endParaRPr lang="it-IT"/>
        </a:p>
      </dgm:t>
    </dgm:pt>
    <dgm:pt modelId="{FE9E534A-5818-47AD-A2E5-49271F6E72B5}" type="pres">
      <dgm:prSet presAssocID="{503133C8-A70C-4F23-8DFD-3811A02CEBC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it-IT"/>
        </a:p>
      </dgm:t>
    </dgm:pt>
    <dgm:pt modelId="{F55BBCD4-9CF7-4A60-BB74-22EC0D1FE348}" type="pres">
      <dgm:prSet presAssocID="{A5728554-B36E-40EB-AD9F-A2420D6906DF}" presName="hierRoot1" presStyleCnt="0">
        <dgm:presLayoutVars>
          <dgm:hierBranch val="init"/>
        </dgm:presLayoutVars>
      </dgm:prSet>
      <dgm:spPr/>
    </dgm:pt>
    <dgm:pt modelId="{F5ABAA61-2161-47F6-9F7B-DC6BCF88A17C}" type="pres">
      <dgm:prSet presAssocID="{A5728554-B36E-40EB-AD9F-A2420D6906DF}" presName="rootComposite1" presStyleCnt="0"/>
      <dgm:spPr/>
    </dgm:pt>
    <dgm:pt modelId="{7E3CCF2E-B372-4438-9623-99696FEE7425}" type="pres">
      <dgm:prSet presAssocID="{A5728554-B36E-40EB-AD9F-A2420D6906DF}" presName="rootText1" presStyleLbl="node0" presStyleIdx="0" presStyleCnt="2" custScaleX="127163" custLinFactNeighborX="4571" custLinFactNeighborY="-6522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9D2F4440-81C0-4C2D-8200-9F82B7BA1316}" type="pres">
      <dgm:prSet presAssocID="{A5728554-B36E-40EB-AD9F-A2420D6906DF}" presName="rootConnector1" presStyleLbl="node1" presStyleIdx="0" presStyleCnt="0"/>
      <dgm:spPr/>
      <dgm:t>
        <a:bodyPr/>
        <a:lstStyle/>
        <a:p>
          <a:endParaRPr lang="it-IT"/>
        </a:p>
      </dgm:t>
    </dgm:pt>
    <dgm:pt modelId="{BD8B324A-9908-4130-B0F8-D1DA1E13BA0E}" type="pres">
      <dgm:prSet presAssocID="{A5728554-B36E-40EB-AD9F-A2420D6906DF}" presName="hierChild2" presStyleCnt="0"/>
      <dgm:spPr/>
    </dgm:pt>
    <dgm:pt modelId="{D09CEA53-CD01-42E4-ADBA-CBB175C2C8A6}" type="pres">
      <dgm:prSet presAssocID="{39962051-2832-4F2F-B40C-CA38F7861A7F}" presName="Name37" presStyleLbl="parChTrans1D2" presStyleIdx="0" presStyleCnt="3"/>
      <dgm:spPr/>
      <dgm:t>
        <a:bodyPr/>
        <a:lstStyle/>
        <a:p>
          <a:endParaRPr lang="it-IT"/>
        </a:p>
      </dgm:t>
    </dgm:pt>
    <dgm:pt modelId="{CD519883-70A1-4B63-BB51-6493C8AA4846}" type="pres">
      <dgm:prSet presAssocID="{B11E3E12-4764-4EE7-9547-8F20DC61EBC0}" presName="hierRoot2" presStyleCnt="0">
        <dgm:presLayoutVars>
          <dgm:hierBranch val="init"/>
        </dgm:presLayoutVars>
      </dgm:prSet>
      <dgm:spPr/>
    </dgm:pt>
    <dgm:pt modelId="{01730939-0A39-4ADA-AEC8-660FFF93A884}" type="pres">
      <dgm:prSet presAssocID="{B11E3E12-4764-4EE7-9547-8F20DC61EBC0}" presName="rootComposite" presStyleCnt="0"/>
      <dgm:spPr/>
    </dgm:pt>
    <dgm:pt modelId="{7E71B1CD-5420-4E0E-A7E4-03B10D069006}" type="pres">
      <dgm:prSet presAssocID="{B11E3E12-4764-4EE7-9547-8F20DC61EBC0}" presName="rootText" presStyleLbl="node2" presStyleIdx="0" presStyleCnt="3" custScaleY="126196" custLinFactNeighborX="4896" custLinFactNeighborY="-6613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15A66800-5876-458C-A335-162AFF7D862C}" type="pres">
      <dgm:prSet presAssocID="{B11E3E12-4764-4EE7-9547-8F20DC61EBC0}" presName="rootConnector" presStyleLbl="node2" presStyleIdx="0" presStyleCnt="3"/>
      <dgm:spPr/>
      <dgm:t>
        <a:bodyPr/>
        <a:lstStyle/>
        <a:p>
          <a:endParaRPr lang="it-IT"/>
        </a:p>
      </dgm:t>
    </dgm:pt>
    <dgm:pt modelId="{5BEA036F-F58D-4E23-89B0-C0FFB7E2CBCC}" type="pres">
      <dgm:prSet presAssocID="{B11E3E12-4764-4EE7-9547-8F20DC61EBC0}" presName="hierChild4" presStyleCnt="0"/>
      <dgm:spPr/>
    </dgm:pt>
    <dgm:pt modelId="{24F7DEF6-2874-4788-92F6-AC1F742B552B}" type="pres">
      <dgm:prSet presAssocID="{B11E3E12-4764-4EE7-9547-8F20DC61EBC0}" presName="hierChild5" presStyleCnt="0"/>
      <dgm:spPr/>
    </dgm:pt>
    <dgm:pt modelId="{C4EEC8A5-565A-46E9-8BEB-3D728F3ECAE0}" type="pres">
      <dgm:prSet presAssocID="{D40F8649-72C7-4113-9C2C-EF28FFCF9E8B}" presName="Name37" presStyleLbl="parChTrans1D2" presStyleIdx="1" presStyleCnt="3"/>
      <dgm:spPr/>
      <dgm:t>
        <a:bodyPr/>
        <a:lstStyle/>
        <a:p>
          <a:endParaRPr lang="it-IT"/>
        </a:p>
      </dgm:t>
    </dgm:pt>
    <dgm:pt modelId="{CEBF22DA-2D4F-415D-B093-F746CECBC750}" type="pres">
      <dgm:prSet presAssocID="{957CAB64-57B0-482B-816D-59C9CD425938}" presName="hierRoot2" presStyleCnt="0">
        <dgm:presLayoutVars>
          <dgm:hierBranch val="init"/>
        </dgm:presLayoutVars>
      </dgm:prSet>
      <dgm:spPr/>
    </dgm:pt>
    <dgm:pt modelId="{E86E70B4-EF71-4798-AB04-13CBAD5DE893}" type="pres">
      <dgm:prSet presAssocID="{957CAB64-57B0-482B-816D-59C9CD425938}" presName="rootComposite" presStyleCnt="0"/>
      <dgm:spPr/>
    </dgm:pt>
    <dgm:pt modelId="{98142CC6-1317-401D-9725-4EC749B80C8C}" type="pres">
      <dgm:prSet presAssocID="{957CAB64-57B0-482B-816D-59C9CD425938}" presName="rootText" presStyleLbl="node2" presStyleIdx="1" presStyleCnt="3" custScaleY="125904" custLinFactNeighborX="4896" custLinFactNeighborY="-6613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688FFAB7-280E-4D38-882F-E8A1E4FB887B}" type="pres">
      <dgm:prSet presAssocID="{957CAB64-57B0-482B-816D-59C9CD425938}" presName="rootConnector" presStyleLbl="node2" presStyleIdx="1" presStyleCnt="3"/>
      <dgm:spPr/>
      <dgm:t>
        <a:bodyPr/>
        <a:lstStyle/>
        <a:p>
          <a:endParaRPr lang="it-IT"/>
        </a:p>
      </dgm:t>
    </dgm:pt>
    <dgm:pt modelId="{893F2EB6-A1A5-4FB0-8F3D-C59197072295}" type="pres">
      <dgm:prSet presAssocID="{957CAB64-57B0-482B-816D-59C9CD425938}" presName="hierChild4" presStyleCnt="0"/>
      <dgm:spPr/>
    </dgm:pt>
    <dgm:pt modelId="{0A64B2F4-9FAA-49DF-BAAC-B924DE842902}" type="pres">
      <dgm:prSet presAssocID="{957CAB64-57B0-482B-816D-59C9CD425938}" presName="hierChild5" presStyleCnt="0"/>
      <dgm:spPr/>
    </dgm:pt>
    <dgm:pt modelId="{747C2548-5E43-4D67-89A1-A37DCCE41A78}" type="pres">
      <dgm:prSet presAssocID="{6B93B80A-97DE-459A-BE2C-00A331F33E8B}" presName="Name37" presStyleLbl="parChTrans1D2" presStyleIdx="2" presStyleCnt="3"/>
      <dgm:spPr/>
      <dgm:t>
        <a:bodyPr/>
        <a:lstStyle/>
        <a:p>
          <a:endParaRPr lang="it-IT"/>
        </a:p>
      </dgm:t>
    </dgm:pt>
    <dgm:pt modelId="{61E0380E-47DB-429B-88A1-A2CAA177050C}" type="pres">
      <dgm:prSet presAssocID="{79063AFC-0483-4EFE-A047-FEA28095FEB8}" presName="hierRoot2" presStyleCnt="0">
        <dgm:presLayoutVars>
          <dgm:hierBranch val="init"/>
        </dgm:presLayoutVars>
      </dgm:prSet>
      <dgm:spPr/>
    </dgm:pt>
    <dgm:pt modelId="{7440CD63-EC5E-4CF2-851E-E9CEAF0A901F}" type="pres">
      <dgm:prSet presAssocID="{79063AFC-0483-4EFE-A047-FEA28095FEB8}" presName="rootComposite" presStyleCnt="0"/>
      <dgm:spPr/>
    </dgm:pt>
    <dgm:pt modelId="{69837A99-47E3-46A4-B9E9-9DB2DBF777AB}" type="pres">
      <dgm:prSet presAssocID="{79063AFC-0483-4EFE-A047-FEA28095FEB8}" presName="rootText" presStyleLbl="node2" presStyleIdx="2" presStyleCnt="3" custScaleY="130905" custLinFactNeighborX="4896" custLinFactNeighborY="-66132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53FEFCFA-B4C0-4D98-86A6-9E76970FBFDE}" type="pres">
      <dgm:prSet presAssocID="{79063AFC-0483-4EFE-A047-FEA28095FEB8}" presName="rootConnector" presStyleLbl="node2" presStyleIdx="2" presStyleCnt="3"/>
      <dgm:spPr/>
      <dgm:t>
        <a:bodyPr/>
        <a:lstStyle/>
        <a:p>
          <a:endParaRPr lang="it-IT"/>
        </a:p>
      </dgm:t>
    </dgm:pt>
    <dgm:pt modelId="{DA66015D-7ACB-4B4D-BDB3-3A61A776A057}" type="pres">
      <dgm:prSet presAssocID="{79063AFC-0483-4EFE-A047-FEA28095FEB8}" presName="hierChild4" presStyleCnt="0"/>
      <dgm:spPr/>
    </dgm:pt>
    <dgm:pt modelId="{11066C3E-2BF2-4D58-A7C4-9CC2775F4185}" type="pres">
      <dgm:prSet presAssocID="{79063AFC-0483-4EFE-A047-FEA28095FEB8}" presName="hierChild5" presStyleCnt="0"/>
      <dgm:spPr/>
    </dgm:pt>
    <dgm:pt modelId="{4B63D3EE-521E-4D0E-94CB-81CFDABC199A}" type="pres">
      <dgm:prSet presAssocID="{A5728554-B36E-40EB-AD9F-A2420D6906DF}" presName="hierChild3" presStyleCnt="0"/>
      <dgm:spPr/>
    </dgm:pt>
    <dgm:pt modelId="{556359C7-A896-4C35-8938-12B10725EF24}" type="pres">
      <dgm:prSet presAssocID="{4F41EB50-E34D-4881-AEA3-4507864B7070}" presName="hierRoot1" presStyleCnt="0">
        <dgm:presLayoutVars>
          <dgm:hierBranch val="init"/>
        </dgm:presLayoutVars>
      </dgm:prSet>
      <dgm:spPr/>
    </dgm:pt>
    <dgm:pt modelId="{607AE9AF-DCE8-425B-9C85-618161DD5420}" type="pres">
      <dgm:prSet presAssocID="{4F41EB50-E34D-4881-AEA3-4507864B7070}" presName="rootComposite1" presStyleCnt="0"/>
      <dgm:spPr/>
    </dgm:pt>
    <dgm:pt modelId="{31475017-73A0-4E46-A465-7FEA155D5F4E}" type="pres">
      <dgm:prSet presAssocID="{4F41EB50-E34D-4881-AEA3-4507864B7070}" presName="rootText1" presStyleLbl="node0" presStyleIdx="1" presStyleCnt="2" custLinFactX="-100000" custLinFactY="100000" custLinFactNeighborX="-149847" custLinFactNeighborY="190309">
        <dgm:presLayoutVars>
          <dgm:chPref val="3"/>
        </dgm:presLayoutVars>
      </dgm:prSet>
      <dgm:spPr/>
      <dgm:t>
        <a:bodyPr/>
        <a:lstStyle/>
        <a:p>
          <a:endParaRPr lang="it-IT"/>
        </a:p>
      </dgm:t>
    </dgm:pt>
    <dgm:pt modelId="{DC712A35-D8C4-4C3D-AC1F-C500C91B7EFC}" type="pres">
      <dgm:prSet presAssocID="{4F41EB50-E34D-4881-AEA3-4507864B7070}" presName="rootConnector1" presStyleLbl="node1" presStyleIdx="0" presStyleCnt="0"/>
      <dgm:spPr/>
      <dgm:t>
        <a:bodyPr/>
        <a:lstStyle/>
        <a:p>
          <a:endParaRPr lang="it-IT"/>
        </a:p>
      </dgm:t>
    </dgm:pt>
    <dgm:pt modelId="{303AF43D-8334-4102-9DB8-9A1359A5273A}" type="pres">
      <dgm:prSet presAssocID="{4F41EB50-E34D-4881-AEA3-4507864B7070}" presName="hierChild2" presStyleCnt="0"/>
      <dgm:spPr/>
    </dgm:pt>
    <dgm:pt modelId="{7856BA41-34E7-4AF3-B485-4065D47BB9FD}" type="pres">
      <dgm:prSet presAssocID="{4F41EB50-E34D-4881-AEA3-4507864B7070}" presName="hierChild3" presStyleCnt="0"/>
      <dgm:spPr/>
    </dgm:pt>
  </dgm:ptLst>
  <dgm:cxnLst>
    <dgm:cxn modelId="{BD583D3A-98DE-46C4-B07B-5882A3C6D7EF}" type="presOf" srcId="{503133C8-A70C-4F23-8DFD-3811A02CEBC8}" destId="{FE9E534A-5818-47AD-A2E5-49271F6E72B5}" srcOrd="0" destOrd="0" presId="urn:microsoft.com/office/officeart/2005/8/layout/orgChart1"/>
    <dgm:cxn modelId="{63D9814B-DB0E-4C06-B96F-5101D294087A}" type="presOf" srcId="{957CAB64-57B0-482B-816D-59C9CD425938}" destId="{688FFAB7-280E-4D38-882F-E8A1E4FB887B}" srcOrd="1" destOrd="0" presId="urn:microsoft.com/office/officeart/2005/8/layout/orgChart1"/>
    <dgm:cxn modelId="{5FE8AC6C-E440-43B4-9C25-CAE2BB31D38C}" type="presOf" srcId="{A5728554-B36E-40EB-AD9F-A2420D6906DF}" destId="{7E3CCF2E-B372-4438-9623-99696FEE7425}" srcOrd="0" destOrd="0" presId="urn:microsoft.com/office/officeart/2005/8/layout/orgChart1"/>
    <dgm:cxn modelId="{D28F1ECF-E1CA-4688-B216-A32358E995A3}" srcId="{503133C8-A70C-4F23-8DFD-3811A02CEBC8}" destId="{A5728554-B36E-40EB-AD9F-A2420D6906DF}" srcOrd="0" destOrd="0" parTransId="{66B58423-AD19-4B2F-9765-C7E9CCA7488E}" sibTransId="{536D0F64-6010-4CC2-86BA-E03D822789C1}"/>
    <dgm:cxn modelId="{0217C6D9-6FF6-451F-B554-7632B3EAF1D1}" type="presOf" srcId="{B11E3E12-4764-4EE7-9547-8F20DC61EBC0}" destId="{7E71B1CD-5420-4E0E-A7E4-03B10D069006}" srcOrd="0" destOrd="0" presId="urn:microsoft.com/office/officeart/2005/8/layout/orgChart1"/>
    <dgm:cxn modelId="{EF3BBB96-05DF-42D7-A514-C8A0552FE296}" type="presOf" srcId="{4F41EB50-E34D-4881-AEA3-4507864B7070}" destId="{31475017-73A0-4E46-A465-7FEA155D5F4E}" srcOrd="0" destOrd="0" presId="urn:microsoft.com/office/officeart/2005/8/layout/orgChart1"/>
    <dgm:cxn modelId="{80E018C3-EBE7-4DC1-B01D-870C1E67EE08}" type="presOf" srcId="{B11E3E12-4764-4EE7-9547-8F20DC61EBC0}" destId="{15A66800-5876-458C-A335-162AFF7D862C}" srcOrd="1" destOrd="0" presId="urn:microsoft.com/office/officeart/2005/8/layout/orgChart1"/>
    <dgm:cxn modelId="{7585BD39-B3AB-4F38-A5DF-40A2A504BF1B}" type="presOf" srcId="{79063AFC-0483-4EFE-A047-FEA28095FEB8}" destId="{69837A99-47E3-46A4-B9E9-9DB2DBF777AB}" srcOrd="0" destOrd="0" presId="urn:microsoft.com/office/officeart/2005/8/layout/orgChart1"/>
    <dgm:cxn modelId="{67CCEA9F-45CD-4873-83F8-9DC9D2523E2C}" srcId="{A5728554-B36E-40EB-AD9F-A2420D6906DF}" destId="{957CAB64-57B0-482B-816D-59C9CD425938}" srcOrd="1" destOrd="0" parTransId="{D40F8649-72C7-4113-9C2C-EF28FFCF9E8B}" sibTransId="{FA20A8E5-B3D2-4D54-999B-E20E4D75C329}"/>
    <dgm:cxn modelId="{0C691D85-DB65-4E09-9487-2A99284EED58}" type="presOf" srcId="{79063AFC-0483-4EFE-A047-FEA28095FEB8}" destId="{53FEFCFA-B4C0-4D98-86A6-9E76970FBFDE}" srcOrd="1" destOrd="0" presId="urn:microsoft.com/office/officeart/2005/8/layout/orgChart1"/>
    <dgm:cxn modelId="{8E878BFD-0E91-4A7A-9048-74136B86737E}" srcId="{503133C8-A70C-4F23-8DFD-3811A02CEBC8}" destId="{4F41EB50-E34D-4881-AEA3-4507864B7070}" srcOrd="1" destOrd="0" parTransId="{E929ECCC-126F-45C3-A105-494375C21994}" sibTransId="{20B8E01B-18E2-4349-A484-4025A13C79AD}"/>
    <dgm:cxn modelId="{0FD76EFA-4041-49E6-A6F4-7FAD390428CF}" type="presOf" srcId="{957CAB64-57B0-482B-816D-59C9CD425938}" destId="{98142CC6-1317-401D-9725-4EC749B80C8C}" srcOrd="0" destOrd="0" presId="urn:microsoft.com/office/officeart/2005/8/layout/orgChart1"/>
    <dgm:cxn modelId="{59A61625-CDBC-4A6F-8917-4D496C290150}" srcId="{A5728554-B36E-40EB-AD9F-A2420D6906DF}" destId="{B11E3E12-4764-4EE7-9547-8F20DC61EBC0}" srcOrd="0" destOrd="0" parTransId="{39962051-2832-4F2F-B40C-CA38F7861A7F}" sibTransId="{4A9E6BBD-47BA-4E8C-83ED-84F3A4CA7C36}"/>
    <dgm:cxn modelId="{F871F0C4-CBA4-41AF-95A8-7C17F5EE7657}" type="presOf" srcId="{4F41EB50-E34D-4881-AEA3-4507864B7070}" destId="{DC712A35-D8C4-4C3D-AC1F-C500C91B7EFC}" srcOrd="1" destOrd="0" presId="urn:microsoft.com/office/officeart/2005/8/layout/orgChart1"/>
    <dgm:cxn modelId="{D307E54D-59BE-475A-B3F5-1B77CE70D4F5}" type="presOf" srcId="{39962051-2832-4F2F-B40C-CA38F7861A7F}" destId="{D09CEA53-CD01-42E4-ADBA-CBB175C2C8A6}" srcOrd="0" destOrd="0" presId="urn:microsoft.com/office/officeart/2005/8/layout/orgChart1"/>
    <dgm:cxn modelId="{DA032ECC-882C-4F50-B32D-49424CAA9C8C}" type="presOf" srcId="{A5728554-B36E-40EB-AD9F-A2420D6906DF}" destId="{9D2F4440-81C0-4C2D-8200-9F82B7BA1316}" srcOrd="1" destOrd="0" presId="urn:microsoft.com/office/officeart/2005/8/layout/orgChart1"/>
    <dgm:cxn modelId="{DDB7170B-1317-461E-A72E-80B01638780D}" type="presOf" srcId="{6B93B80A-97DE-459A-BE2C-00A331F33E8B}" destId="{747C2548-5E43-4D67-89A1-A37DCCE41A78}" srcOrd="0" destOrd="0" presId="urn:microsoft.com/office/officeart/2005/8/layout/orgChart1"/>
    <dgm:cxn modelId="{B8F40C7B-9FCB-45E1-A731-0927ED764115}" type="presOf" srcId="{D40F8649-72C7-4113-9C2C-EF28FFCF9E8B}" destId="{C4EEC8A5-565A-46E9-8BEB-3D728F3ECAE0}" srcOrd="0" destOrd="0" presId="urn:microsoft.com/office/officeart/2005/8/layout/orgChart1"/>
    <dgm:cxn modelId="{93B26070-3ADC-4021-BF14-578F2B5DB0CF}" srcId="{A5728554-B36E-40EB-AD9F-A2420D6906DF}" destId="{79063AFC-0483-4EFE-A047-FEA28095FEB8}" srcOrd="2" destOrd="0" parTransId="{6B93B80A-97DE-459A-BE2C-00A331F33E8B}" sibTransId="{5D619A01-594D-44A7-A5EE-04D555613FA8}"/>
    <dgm:cxn modelId="{4CA8425C-C6BF-42A7-A8C9-8A1D43E56B1E}" type="presParOf" srcId="{FE9E534A-5818-47AD-A2E5-49271F6E72B5}" destId="{F55BBCD4-9CF7-4A60-BB74-22EC0D1FE348}" srcOrd="0" destOrd="0" presId="urn:microsoft.com/office/officeart/2005/8/layout/orgChart1"/>
    <dgm:cxn modelId="{3280076E-5388-40E2-AFA1-AE94BBC75F0D}" type="presParOf" srcId="{F55BBCD4-9CF7-4A60-BB74-22EC0D1FE348}" destId="{F5ABAA61-2161-47F6-9F7B-DC6BCF88A17C}" srcOrd="0" destOrd="0" presId="urn:microsoft.com/office/officeart/2005/8/layout/orgChart1"/>
    <dgm:cxn modelId="{6ED6F794-3613-4EEE-901B-C3FDE91ADBB7}" type="presParOf" srcId="{F5ABAA61-2161-47F6-9F7B-DC6BCF88A17C}" destId="{7E3CCF2E-B372-4438-9623-99696FEE7425}" srcOrd="0" destOrd="0" presId="urn:microsoft.com/office/officeart/2005/8/layout/orgChart1"/>
    <dgm:cxn modelId="{FD9EEBBC-CA5E-4728-9AB8-6A010761E2FB}" type="presParOf" srcId="{F5ABAA61-2161-47F6-9F7B-DC6BCF88A17C}" destId="{9D2F4440-81C0-4C2D-8200-9F82B7BA1316}" srcOrd="1" destOrd="0" presId="urn:microsoft.com/office/officeart/2005/8/layout/orgChart1"/>
    <dgm:cxn modelId="{ED578402-DA68-4A02-A2B3-A5E77F0141CE}" type="presParOf" srcId="{F55BBCD4-9CF7-4A60-BB74-22EC0D1FE348}" destId="{BD8B324A-9908-4130-B0F8-D1DA1E13BA0E}" srcOrd="1" destOrd="0" presId="urn:microsoft.com/office/officeart/2005/8/layout/orgChart1"/>
    <dgm:cxn modelId="{9157901B-983A-40C3-880F-9135D709CE1A}" type="presParOf" srcId="{BD8B324A-9908-4130-B0F8-D1DA1E13BA0E}" destId="{D09CEA53-CD01-42E4-ADBA-CBB175C2C8A6}" srcOrd="0" destOrd="0" presId="urn:microsoft.com/office/officeart/2005/8/layout/orgChart1"/>
    <dgm:cxn modelId="{6756D555-7401-4257-9634-EBE4DF51718B}" type="presParOf" srcId="{BD8B324A-9908-4130-B0F8-D1DA1E13BA0E}" destId="{CD519883-70A1-4B63-BB51-6493C8AA4846}" srcOrd="1" destOrd="0" presId="urn:microsoft.com/office/officeart/2005/8/layout/orgChart1"/>
    <dgm:cxn modelId="{662109B1-921C-4474-9474-BB3F87622E7E}" type="presParOf" srcId="{CD519883-70A1-4B63-BB51-6493C8AA4846}" destId="{01730939-0A39-4ADA-AEC8-660FFF93A884}" srcOrd="0" destOrd="0" presId="urn:microsoft.com/office/officeart/2005/8/layout/orgChart1"/>
    <dgm:cxn modelId="{4950F601-6586-4B85-8684-727F34912A73}" type="presParOf" srcId="{01730939-0A39-4ADA-AEC8-660FFF93A884}" destId="{7E71B1CD-5420-4E0E-A7E4-03B10D069006}" srcOrd="0" destOrd="0" presId="urn:microsoft.com/office/officeart/2005/8/layout/orgChart1"/>
    <dgm:cxn modelId="{5FB4E5F4-8793-4115-BA81-E03D6AFF2F37}" type="presParOf" srcId="{01730939-0A39-4ADA-AEC8-660FFF93A884}" destId="{15A66800-5876-458C-A335-162AFF7D862C}" srcOrd="1" destOrd="0" presId="urn:microsoft.com/office/officeart/2005/8/layout/orgChart1"/>
    <dgm:cxn modelId="{59CDE758-10CD-4CC7-8517-948CB94CAD91}" type="presParOf" srcId="{CD519883-70A1-4B63-BB51-6493C8AA4846}" destId="{5BEA036F-F58D-4E23-89B0-C0FFB7E2CBCC}" srcOrd="1" destOrd="0" presId="urn:microsoft.com/office/officeart/2005/8/layout/orgChart1"/>
    <dgm:cxn modelId="{5E713129-0D6E-453D-AF55-036FA97ED6A2}" type="presParOf" srcId="{CD519883-70A1-4B63-BB51-6493C8AA4846}" destId="{24F7DEF6-2874-4788-92F6-AC1F742B552B}" srcOrd="2" destOrd="0" presId="urn:microsoft.com/office/officeart/2005/8/layout/orgChart1"/>
    <dgm:cxn modelId="{52CCBD6F-178F-4949-B643-E7FAFAC96C6E}" type="presParOf" srcId="{BD8B324A-9908-4130-B0F8-D1DA1E13BA0E}" destId="{C4EEC8A5-565A-46E9-8BEB-3D728F3ECAE0}" srcOrd="2" destOrd="0" presId="urn:microsoft.com/office/officeart/2005/8/layout/orgChart1"/>
    <dgm:cxn modelId="{730F1EC5-7EF4-4C5A-8CB4-83EF7029B111}" type="presParOf" srcId="{BD8B324A-9908-4130-B0F8-D1DA1E13BA0E}" destId="{CEBF22DA-2D4F-415D-B093-F746CECBC750}" srcOrd="3" destOrd="0" presId="urn:microsoft.com/office/officeart/2005/8/layout/orgChart1"/>
    <dgm:cxn modelId="{E0D2A108-1182-4938-A185-2F91BF7F900D}" type="presParOf" srcId="{CEBF22DA-2D4F-415D-B093-F746CECBC750}" destId="{E86E70B4-EF71-4798-AB04-13CBAD5DE893}" srcOrd="0" destOrd="0" presId="urn:microsoft.com/office/officeart/2005/8/layout/orgChart1"/>
    <dgm:cxn modelId="{F39722BC-1F4F-4A27-A6FE-5A29EDDEE935}" type="presParOf" srcId="{E86E70B4-EF71-4798-AB04-13CBAD5DE893}" destId="{98142CC6-1317-401D-9725-4EC749B80C8C}" srcOrd="0" destOrd="0" presId="urn:microsoft.com/office/officeart/2005/8/layout/orgChart1"/>
    <dgm:cxn modelId="{5863F809-BCD4-4B7D-9967-751980386A76}" type="presParOf" srcId="{E86E70B4-EF71-4798-AB04-13CBAD5DE893}" destId="{688FFAB7-280E-4D38-882F-E8A1E4FB887B}" srcOrd="1" destOrd="0" presId="urn:microsoft.com/office/officeart/2005/8/layout/orgChart1"/>
    <dgm:cxn modelId="{302D7565-573C-4B6C-8F3B-2E6959DCA977}" type="presParOf" srcId="{CEBF22DA-2D4F-415D-B093-F746CECBC750}" destId="{893F2EB6-A1A5-4FB0-8F3D-C59197072295}" srcOrd="1" destOrd="0" presId="urn:microsoft.com/office/officeart/2005/8/layout/orgChart1"/>
    <dgm:cxn modelId="{DE8D4188-FF47-43C6-800D-588A9FC2B061}" type="presParOf" srcId="{CEBF22DA-2D4F-415D-B093-F746CECBC750}" destId="{0A64B2F4-9FAA-49DF-BAAC-B924DE842902}" srcOrd="2" destOrd="0" presId="urn:microsoft.com/office/officeart/2005/8/layout/orgChart1"/>
    <dgm:cxn modelId="{9E3F7B5B-345A-4A13-AB58-1D2DF0FD034B}" type="presParOf" srcId="{BD8B324A-9908-4130-B0F8-D1DA1E13BA0E}" destId="{747C2548-5E43-4D67-89A1-A37DCCE41A78}" srcOrd="4" destOrd="0" presId="urn:microsoft.com/office/officeart/2005/8/layout/orgChart1"/>
    <dgm:cxn modelId="{D52FE993-9D4B-475E-B1A0-8F7BEE0F90E5}" type="presParOf" srcId="{BD8B324A-9908-4130-B0F8-D1DA1E13BA0E}" destId="{61E0380E-47DB-429B-88A1-A2CAA177050C}" srcOrd="5" destOrd="0" presId="urn:microsoft.com/office/officeart/2005/8/layout/orgChart1"/>
    <dgm:cxn modelId="{BB28DB81-02EB-44D4-84B8-F7103FDC93A0}" type="presParOf" srcId="{61E0380E-47DB-429B-88A1-A2CAA177050C}" destId="{7440CD63-EC5E-4CF2-851E-E9CEAF0A901F}" srcOrd="0" destOrd="0" presId="urn:microsoft.com/office/officeart/2005/8/layout/orgChart1"/>
    <dgm:cxn modelId="{FB142BC6-7953-4BB7-B54A-B6A0A7110C38}" type="presParOf" srcId="{7440CD63-EC5E-4CF2-851E-E9CEAF0A901F}" destId="{69837A99-47E3-46A4-B9E9-9DB2DBF777AB}" srcOrd="0" destOrd="0" presId="urn:microsoft.com/office/officeart/2005/8/layout/orgChart1"/>
    <dgm:cxn modelId="{91A452AB-4401-45FA-835E-DE47F3841B54}" type="presParOf" srcId="{7440CD63-EC5E-4CF2-851E-E9CEAF0A901F}" destId="{53FEFCFA-B4C0-4D98-86A6-9E76970FBFDE}" srcOrd="1" destOrd="0" presId="urn:microsoft.com/office/officeart/2005/8/layout/orgChart1"/>
    <dgm:cxn modelId="{1B676C11-2714-4AFA-A922-40B530608D76}" type="presParOf" srcId="{61E0380E-47DB-429B-88A1-A2CAA177050C}" destId="{DA66015D-7ACB-4B4D-BDB3-3A61A776A057}" srcOrd="1" destOrd="0" presId="urn:microsoft.com/office/officeart/2005/8/layout/orgChart1"/>
    <dgm:cxn modelId="{5D6D14AD-FDED-4F75-A3A9-40974F9B1FFF}" type="presParOf" srcId="{61E0380E-47DB-429B-88A1-A2CAA177050C}" destId="{11066C3E-2BF2-4D58-A7C4-9CC2775F4185}" srcOrd="2" destOrd="0" presId="urn:microsoft.com/office/officeart/2005/8/layout/orgChart1"/>
    <dgm:cxn modelId="{7E98B437-903D-478E-9E86-C180B6088A73}" type="presParOf" srcId="{F55BBCD4-9CF7-4A60-BB74-22EC0D1FE348}" destId="{4B63D3EE-521E-4D0E-94CB-81CFDABC199A}" srcOrd="2" destOrd="0" presId="urn:microsoft.com/office/officeart/2005/8/layout/orgChart1"/>
    <dgm:cxn modelId="{E7C47A40-5039-42B6-A392-013DC00BCD67}" type="presParOf" srcId="{FE9E534A-5818-47AD-A2E5-49271F6E72B5}" destId="{556359C7-A896-4C35-8938-12B10725EF24}" srcOrd="1" destOrd="0" presId="urn:microsoft.com/office/officeart/2005/8/layout/orgChart1"/>
    <dgm:cxn modelId="{228AADFE-BC95-48CB-B072-E439940B5D47}" type="presParOf" srcId="{556359C7-A896-4C35-8938-12B10725EF24}" destId="{607AE9AF-DCE8-425B-9C85-618161DD5420}" srcOrd="0" destOrd="0" presId="urn:microsoft.com/office/officeart/2005/8/layout/orgChart1"/>
    <dgm:cxn modelId="{46E0A4D6-AAB8-42F2-BF35-DF7F40CC0FAD}" type="presParOf" srcId="{607AE9AF-DCE8-425B-9C85-618161DD5420}" destId="{31475017-73A0-4E46-A465-7FEA155D5F4E}" srcOrd="0" destOrd="0" presId="urn:microsoft.com/office/officeart/2005/8/layout/orgChart1"/>
    <dgm:cxn modelId="{B8964714-7621-431D-AC0F-335CBB43458E}" type="presParOf" srcId="{607AE9AF-DCE8-425B-9C85-618161DD5420}" destId="{DC712A35-D8C4-4C3D-AC1F-C500C91B7EFC}" srcOrd="1" destOrd="0" presId="urn:microsoft.com/office/officeart/2005/8/layout/orgChart1"/>
    <dgm:cxn modelId="{CE130F81-DB23-4AE2-93AB-0007FCF0E1FF}" type="presParOf" srcId="{556359C7-A896-4C35-8938-12B10725EF24}" destId="{303AF43D-8334-4102-9DB8-9A1359A5273A}" srcOrd="1" destOrd="0" presId="urn:microsoft.com/office/officeart/2005/8/layout/orgChart1"/>
    <dgm:cxn modelId="{0FD00AEA-1743-4E0C-88C9-07617DE69532}" type="presParOf" srcId="{556359C7-A896-4C35-8938-12B10725EF24}" destId="{7856BA41-34E7-4AF3-B485-4065D47BB9F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04D7B0-F1A7-4459-AF7C-C538A51B4A51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B490B1AD-4952-42D3-A911-4C1F72D6F940}">
      <dgm:prSet phldrT="[Testo]" custT="1"/>
      <dgm:spPr/>
      <dgm:t>
        <a:bodyPr/>
        <a:lstStyle/>
        <a:p>
          <a:r>
            <a:rPr lang="it-IT" sz="1400" b="1" dirty="0"/>
            <a:t>2015</a:t>
          </a:r>
        </a:p>
        <a:p>
          <a:r>
            <a:rPr lang="it-IT" sz="1400" b="1" dirty="0"/>
            <a:t>Individuazione delle aree a rischio significativo</a:t>
          </a:r>
        </a:p>
        <a:p>
          <a:r>
            <a:rPr lang="it-IT" sz="1400" b="1" dirty="0"/>
            <a:t>ARS</a:t>
          </a:r>
        </a:p>
      </dgm:t>
    </dgm:pt>
    <dgm:pt modelId="{306ACB16-FF90-4201-B022-95460137F96E}" type="parTrans" cxnId="{5B2EC475-DBDB-404D-9D0F-F86BB9AD0A7C}">
      <dgm:prSet/>
      <dgm:spPr/>
      <dgm:t>
        <a:bodyPr/>
        <a:lstStyle/>
        <a:p>
          <a:endParaRPr lang="it-IT" b="1"/>
        </a:p>
      </dgm:t>
    </dgm:pt>
    <dgm:pt modelId="{8CBB6719-6517-4C01-AAE2-93C9625EB5F4}" type="sibTrans" cxnId="{5B2EC475-DBDB-404D-9D0F-F86BB9AD0A7C}">
      <dgm:prSet/>
      <dgm:spPr/>
      <dgm:t>
        <a:bodyPr/>
        <a:lstStyle/>
        <a:p>
          <a:endParaRPr lang="it-IT" b="1"/>
        </a:p>
      </dgm:t>
    </dgm:pt>
    <dgm:pt modelId="{C291D646-D69B-403A-8368-DDB70CF71B8D}">
      <dgm:prSet phldrT="[Testo]" custT="1"/>
      <dgm:spPr/>
      <dgm:t>
        <a:bodyPr/>
        <a:lstStyle/>
        <a:p>
          <a:pPr algn="ctr"/>
          <a:r>
            <a:rPr lang="it-IT" sz="1400" b="1" dirty="0"/>
            <a:t>2015</a:t>
          </a:r>
        </a:p>
        <a:p>
          <a:pPr algn="ctr"/>
          <a:r>
            <a:rPr lang="it-IT" sz="1400" b="1" dirty="0"/>
            <a:t>PGRA </a:t>
          </a:r>
        </a:p>
        <a:p>
          <a:pPr algn="ctr"/>
          <a:r>
            <a:rPr lang="it-IT" sz="1400" b="1" dirty="0"/>
            <a:t>(Piano di Gestione del Rischio di Alluvioni)</a:t>
          </a:r>
        </a:p>
        <a:p>
          <a:pPr algn="l"/>
          <a:endParaRPr lang="it-IT" sz="1400" b="1" dirty="0"/>
        </a:p>
      </dgm:t>
    </dgm:pt>
    <dgm:pt modelId="{4FD57C80-A3B4-4920-9005-D241C88AE946}" type="parTrans" cxnId="{CCD09033-D2F7-4C95-ADF1-AD32159B8F59}">
      <dgm:prSet/>
      <dgm:spPr/>
      <dgm:t>
        <a:bodyPr/>
        <a:lstStyle/>
        <a:p>
          <a:endParaRPr lang="it-IT" b="1"/>
        </a:p>
      </dgm:t>
    </dgm:pt>
    <dgm:pt modelId="{74668D9C-F4C8-46E9-A960-71EFB9FE85F2}" type="sibTrans" cxnId="{CCD09033-D2F7-4C95-ADF1-AD32159B8F59}">
      <dgm:prSet/>
      <dgm:spPr/>
      <dgm:t>
        <a:bodyPr/>
        <a:lstStyle/>
        <a:p>
          <a:endParaRPr lang="it-IT" b="1"/>
        </a:p>
      </dgm:t>
    </dgm:pt>
    <dgm:pt modelId="{A989E2F6-62EC-4605-822D-45D259B7E9D3}">
      <dgm:prSet phldrT="[Testo]" custT="1"/>
      <dgm:spPr/>
      <dgm:t>
        <a:bodyPr/>
        <a:lstStyle/>
        <a:p>
          <a:pPr algn="l"/>
          <a:r>
            <a:rPr lang="it-IT" sz="1400" b="1" dirty="0"/>
            <a:t>Misure di Protezione</a:t>
          </a:r>
        </a:p>
      </dgm:t>
    </dgm:pt>
    <dgm:pt modelId="{AD74088D-DCD8-404D-A712-B6C850DBBF95}" type="parTrans" cxnId="{3E6091C9-E5E3-4586-81DD-198AF84F84E0}">
      <dgm:prSet/>
      <dgm:spPr/>
      <dgm:t>
        <a:bodyPr/>
        <a:lstStyle/>
        <a:p>
          <a:endParaRPr lang="it-IT" b="1"/>
        </a:p>
      </dgm:t>
    </dgm:pt>
    <dgm:pt modelId="{864093A9-0D2E-499D-BC39-7E7EAFB0B37E}" type="sibTrans" cxnId="{3E6091C9-E5E3-4586-81DD-198AF84F84E0}">
      <dgm:prSet/>
      <dgm:spPr/>
      <dgm:t>
        <a:bodyPr/>
        <a:lstStyle/>
        <a:p>
          <a:endParaRPr lang="it-IT" b="1"/>
        </a:p>
      </dgm:t>
    </dgm:pt>
    <dgm:pt modelId="{861B65CD-A7BD-4ECB-86F6-550BE5DFC250}">
      <dgm:prSet phldrT="[Testo]" custT="1"/>
      <dgm:spPr/>
      <dgm:t>
        <a:bodyPr/>
        <a:lstStyle/>
        <a:p>
          <a:pPr algn="l"/>
          <a:r>
            <a:rPr lang="it-IT" sz="1400" b="1" dirty="0"/>
            <a:t>Misure di Preparazione </a:t>
          </a:r>
        </a:p>
      </dgm:t>
    </dgm:pt>
    <dgm:pt modelId="{E83BB5B0-3B90-4375-8465-108EEFFE45EA}" type="parTrans" cxnId="{4BA57999-40AF-4FC1-92EF-2F470B54877A}">
      <dgm:prSet/>
      <dgm:spPr/>
      <dgm:t>
        <a:bodyPr/>
        <a:lstStyle/>
        <a:p>
          <a:endParaRPr lang="it-IT" b="1"/>
        </a:p>
      </dgm:t>
    </dgm:pt>
    <dgm:pt modelId="{E638872F-E2FC-4495-A65E-C4B93489C740}" type="sibTrans" cxnId="{4BA57999-40AF-4FC1-92EF-2F470B54877A}">
      <dgm:prSet/>
      <dgm:spPr/>
      <dgm:t>
        <a:bodyPr/>
        <a:lstStyle/>
        <a:p>
          <a:endParaRPr lang="it-IT" b="1"/>
        </a:p>
      </dgm:t>
    </dgm:pt>
    <dgm:pt modelId="{B021F875-1274-43BC-A207-46F702681F73}">
      <dgm:prSet phldrT="[Testo]" custT="1"/>
      <dgm:spPr/>
      <dgm:t>
        <a:bodyPr/>
        <a:lstStyle/>
        <a:p>
          <a:pPr algn="l"/>
          <a:r>
            <a:rPr lang="it-IT" sz="1400" b="1" dirty="0"/>
            <a:t>Misure di Ritorno alla normalità e analisi</a:t>
          </a:r>
        </a:p>
      </dgm:t>
    </dgm:pt>
    <dgm:pt modelId="{F1B58A6E-8891-463F-BE01-BBC3881567A4}" type="parTrans" cxnId="{3228E29E-385E-4698-BFFF-5222271178EE}">
      <dgm:prSet/>
      <dgm:spPr/>
      <dgm:t>
        <a:bodyPr/>
        <a:lstStyle/>
        <a:p>
          <a:endParaRPr lang="it-IT" b="1"/>
        </a:p>
      </dgm:t>
    </dgm:pt>
    <dgm:pt modelId="{A43457EF-7FF0-478F-9034-93DCBBBD3A2B}" type="sibTrans" cxnId="{3228E29E-385E-4698-BFFF-5222271178EE}">
      <dgm:prSet/>
      <dgm:spPr/>
      <dgm:t>
        <a:bodyPr/>
        <a:lstStyle/>
        <a:p>
          <a:endParaRPr lang="it-IT" b="1"/>
        </a:p>
      </dgm:t>
    </dgm:pt>
    <dgm:pt modelId="{286BA7BB-2197-4114-A4CE-4669033D89EA}">
      <dgm:prSet phldrT="[Testo]" custT="1"/>
      <dgm:spPr/>
      <dgm:t>
        <a:bodyPr/>
        <a:lstStyle/>
        <a:p>
          <a:r>
            <a:rPr lang="it-IT" sz="1400" b="1" dirty="0"/>
            <a:t>2013</a:t>
          </a:r>
        </a:p>
        <a:p>
          <a:r>
            <a:rPr lang="it-IT" sz="1400" b="1" dirty="0"/>
            <a:t>Mappe di pericolosità e rischio di alluvioni</a:t>
          </a:r>
        </a:p>
        <a:p>
          <a:endParaRPr lang="it-IT" sz="1400" b="1" dirty="0"/>
        </a:p>
      </dgm:t>
    </dgm:pt>
    <dgm:pt modelId="{6335EC73-1A2A-49EF-9F4F-07C6C14D0EDB}" type="sibTrans" cxnId="{CD5B904F-1D77-41EB-9966-B3C8A23C9A6B}">
      <dgm:prSet/>
      <dgm:spPr/>
      <dgm:t>
        <a:bodyPr/>
        <a:lstStyle/>
        <a:p>
          <a:endParaRPr lang="it-IT" b="1"/>
        </a:p>
      </dgm:t>
    </dgm:pt>
    <dgm:pt modelId="{BEB584F4-DDA5-4E17-8A05-063E4592D96E}" type="parTrans" cxnId="{CD5B904F-1D77-41EB-9966-B3C8A23C9A6B}">
      <dgm:prSet/>
      <dgm:spPr/>
      <dgm:t>
        <a:bodyPr/>
        <a:lstStyle/>
        <a:p>
          <a:endParaRPr lang="it-IT" b="1"/>
        </a:p>
      </dgm:t>
    </dgm:pt>
    <dgm:pt modelId="{922CF3D4-3A5E-43CD-A068-465FE5BAA451}">
      <dgm:prSet/>
      <dgm:spPr/>
      <dgm:t>
        <a:bodyPr/>
        <a:lstStyle/>
        <a:p>
          <a:pPr algn="l"/>
          <a:r>
            <a:rPr lang="it-IT" sz="1400" b="1" dirty="0"/>
            <a:t>Misure di Prevenzione</a:t>
          </a:r>
        </a:p>
      </dgm:t>
    </dgm:pt>
    <dgm:pt modelId="{D5601C69-E598-41A0-88F3-A6A22AA990C1}" type="sibTrans" cxnId="{95B3D33C-CC19-4725-88C9-426B3E417329}">
      <dgm:prSet/>
      <dgm:spPr/>
      <dgm:t>
        <a:bodyPr/>
        <a:lstStyle/>
        <a:p>
          <a:endParaRPr lang="it-IT" b="1"/>
        </a:p>
      </dgm:t>
    </dgm:pt>
    <dgm:pt modelId="{73AE72B2-F726-4BEF-A474-692F2D47B96D}" type="parTrans" cxnId="{95B3D33C-CC19-4725-88C9-426B3E417329}">
      <dgm:prSet/>
      <dgm:spPr/>
      <dgm:t>
        <a:bodyPr/>
        <a:lstStyle/>
        <a:p>
          <a:endParaRPr lang="it-IT" b="1"/>
        </a:p>
      </dgm:t>
    </dgm:pt>
    <dgm:pt modelId="{95345416-792C-408B-B078-D8BA365FD7BF}" type="pres">
      <dgm:prSet presAssocID="{C104D7B0-F1A7-4459-AF7C-C538A51B4A5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A933D92-628D-4E39-8BB2-A8FA00E33DF7}" type="pres">
      <dgm:prSet presAssocID="{286BA7BB-2197-4114-A4CE-4669033D89EA}" presName="node" presStyleLbl="node1" presStyleIdx="0" presStyleCnt="3" custScaleX="66739" custLinFactNeighborX="-1742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7AC1FDD-E5CA-414B-B2A8-8873DE438DAB}" type="pres">
      <dgm:prSet presAssocID="{6335EC73-1A2A-49EF-9F4F-07C6C14D0EDB}" presName="sibTrans" presStyleCnt="0"/>
      <dgm:spPr/>
    </dgm:pt>
    <dgm:pt modelId="{7A0214F3-F5D0-4694-8C65-3A7FBC0CF5B3}" type="pres">
      <dgm:prSet presAssocID="{B490B1AD-4952-42D3-A911-4C1F72D6F940}" presName="node" presStyleLbl="node1" presStyleIdx="1" presStyleCnt="3" custScaleX="59478" custLinFactNeighborX="-4834" custLinFactNeighborY="-124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D87A153-41C5-40A5-A80E-0377051E54F1}" type="pres">
      <dgm:prSet presAssocID="{8CBB6719-6517-4C01-AAE2-93C9625EB5F4}" presName="sibTrans" presStyleCnt="0"/>
      <dgm:spPr/>
    </dgm:pt>
    <dgm:pt modelId="{6FAAD3A7-207F-40B3-A9CB-675CD838AAA2}" type="pres">
      <dgm:prSet presAssocID="{C291D646-D69B-403A-8368-DDB70CF71B8D}" presName="node" presStyleLbl="node1" presStyleIdx="2" presStyleCnt="3" custScaleX="127055" custScaleY="12605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F3457EA5-48A9-403E-A889-BEEB6C82FBAB}" type="presOf" srcId="{286BA7BB-2197-4114-A4CE-4669033D89EA}" destId="{5A933D92-628D-4E39-8BB2-A8FA00E33DF7}" srcOrd="0" destOrd="0" presId="urn:microsoft.com/office/officeart/2005/8/layout/default"/>
    <dgm:cxn modelId="{3D987C34-F12F-4D4C-9359-0D924C354D37}" type="presOf" srcId="{A989E2F6-62EC-4605-822D-45D259B7E9D3}" destId="{6FAAD3A7-207F-40B3-A9CB-675CD838AAA2}" srcOrd="0" destOrd="2" presId="urn:microsoft.com/office/officeart/2005/8/layout/default"/>
    <dgm:cxn modelId="{680BF37B-A3B1-43E5-B0B1-DA9EC335F475}" type="presOf" srcId="{B490B1AD-4952-42D3-A911-4C1F72D6F940}" destId="{7A0214F3-F5D0-4694-8C65-3A7FBC0CF5B3}" srcOrd="0" destOrd="0" presId="urn:microsoft.com/office/officeart/2005/8/layout/default"/>
    <dgm:cxn modelId="{4BA57999-40AF-4FC1-92EF-2F470B54877A}" srcId="{C291D646-D69B-403A-8368-DDB70CF71B8D}" destId="{861B65CD-A7BD-4ECB-86F6-550BE5DFC250}" srcOrd="2" destOrd="0" parTransId="{E83BB5B0-3B90-4375-8465-108EEFFE45EA}" sibTransId="{E638872F-E2FC-4495-A65E-C4B93489C740}"/>
    <dgm:cxn modelId="{240078C6-C48B-4385-B8B9-072260ACB235}" type="presOf" srcId="{922CF3D4-3A5E-43CD-A068-465FE5BAA451}" destId="{6FAAD3A7-207F-40B3-A9CB-675CD838AAA2}" srcOrd="0" destOrd="1" presId="urn:microsoft.com/office/officeart/2005/8/layout/default"/>
    <dgm:cxn modelId="{3E6091C9-E5E3-4586-81DD-198AF84F84E0}" srcId="{C291D646-D69B-403A-8368-DDB70CF71B8D}" destId="{A989E2F6-62EC-4605-822D-45D259B7E9D3}" srcOrd="1" destOrd="0" parTransId="{AD74088D-DCD8-404D-A712-B6C850DBBF95}" sibTransId="{864093A9-0D2E-499D-BC39-7E7EAFB0B37E}"/>
    <dgm:cxn modelId="{854C6A58-02A8-4C42-A20E-5D5992DDC149}" type="presOf" srcId="{C104D7B0-F1A7-4459-AF7C-C538A51B4A51}" destId="{95345416-792C-408B-B078-D8BA365FD7BF}" srcOrd="0" destOrd="0" presId="urn:microsoft.com/office/officeart/2005/8/layout/default"/>
    <dgm:cxn modelId="{CD5B904F-1D77-41EB-9966-B3C8A23C9A6B}" srcId="{C104D7B0-F1A7-4459-AF7C-C538A51B4A51}" destId="{286BA7BB-2197-4114-A4CE-4669033D89EA}" srcOrd="0" destOrd="0" parTransId="{BEB584F4-DDA5-4E17-8A05-063E4592D96E}" sibTransId="{6335EC73-1A2A-49EF-9F4F-07C6C14D0EDB}"/>
    <dgm:cxn modelId="{95B3D33C-CC19-4725-88C9-426B3E417329}" srcId="{C291D646-D69B-403A-8368-DDB70CF71B8D}" destId="{922CF3D4-3A5E-43CD-A068-465FE5BAA451}" srcOrd="0" destOrd="0" parTransId="{73AE72B2-F726-4BEF-A474-692F2D47B96D}" sibTransId="{D5601C69-E598-41A0-88F3-A6A22AA990C1}"/>
    <dgm:cxn modelId="{3228E29E-385E-4698-BFFF-5222271178EE}" srcId="{C291D646-D69B-403A-8368-DDB70CF71B8D}" destId="{B021F875-1274-43BC-A207-46F702681F73}" srcOrd="3" destOrd="0" parTransId="{F1B58A6E-8891-463F-BE01-BBC3881567A4}" sibTransId="{A43457EF-7FF0-478F-9034-93DCBBBD3A2B}"/>
    <dgm:cxn modelId="{D7FA321D-F772-4FB7-B8D4-63A9D0D1B7DB}" type="presOf" srcId="{B021F875-1274-43BC-A207-46F702681F73}" destId="{6FAAD3A7-207F-40B3-A9CB-675CD838AAA2}" srcOrd="0" destOrd="4" presId="urn:microsoft.com/office/officeart/2005/8/layout/default"/>
    <dgm:cxn modelId="{E85DBCD6-0EEA-41A6-93BA-81BBF216D70F}" type="presOf" srcId="{C291D646-D69B-403A-8368-DDB70CF71B8D}" destId="{6FAAD3A7-207F-40B3-A9CB-675CD838AAA2}" srcOrd="0" destOrd="0" presId="urn:microsoft.com/office/officeart/2005/8/layout/default"/>
    <dgm:cxn modelId="{46458C80-34B0-4BF4-9C5D-B71CE8B6A186}" type="presOf" srcId="{861B65CD-A7BD-4ECB-86F6-550BE5DFC250}" destId="{6FAAD3A7-207F-40B3-A9CB-675CD838AAA2}" srcOrd="0" destOrd="3" presId="urn:microsoft.com/office/officeart/2005/8/layout/default"/>
    <dgm:cxn modelId="{CCD09033-D2F7-4C95-ADF1-AD32159B8F59}" srcId="{C104D7B0-F1A7-4459-AF7C-C538A51B4A51}" destId="{C291D646-D69B-403A-8368-DDB70CF71B8D}" srcOrd="2" destOrd="0" parTransId="{4FD57C80-A3B4-4920-9005-D241C88AE946}" sibTransId="{74668D9C-F4C8-46E9-A960-71EFB9FE85F2}"/>
    <dgm:cxn modelId="{5B2EC475-DBDB-404D-9D0F-F86BB9AD0A7C}" srcId="{C104D7B0-F1A7-4459-AF7C-C538A51B4A51}" destId="{B490B1AD-4952-42D3-A911-4C1F72D6F940}" srcOrd="1" destOrd="0" parTransId="{306ACB16-FF90-4201-B022-95460137F96E}" sibTransId="{8CBB6719-6517-4C01-AAE2-93C9625EB5F4}"/>
    <dgm:cxn modelId="{FCE1BADF-13A5-47C4-AD12-16A534F601B6}" type="presParOf" srcId="{95345416-792C-408B-B078-D8BA365FD7BF}" destId="{5A933D92-628D-4E39-8BB2-A8FA00E33DF7}" srcOrd="0" destOrd="0" presId="urn:microsoft.com/office/officeart/2005/8/layout/default"/>
    <dgm:cxn modelId="{E9149D32-AEB4-4FA4-9241-1E382F438AA6}" type="presParOf" srcId="{95345416-792C-408B-B078-D8BA365FD7BF}" destId="{17AC1FDD-E5CA-414B-B2A8-8873DE438DAB}" srcOrd="1" destOrd="0" presId="urn:microsoft.com/office/officeart/2005/8/layout/default"/>
    <dgm:cxn modelId="{B8EE6A35-BA77-4C88-956F-7F71D18C9ABA}" type="presParOf" srcId="{95345416-792C-408B-B078-D8BA365FD7BF}" destId="{7A0214F3-F5D0-4694-8C65-3A7FBC0CF5B3}" srcOrd="2" destOrd="0" presId="urn:microsoft.com/office/officeart/2005/8/layout/default"/>
    <dgm:cxn modelId="{808856D9-1584-49F8-AC61-364EA3C4A079}" type="presParOf" srcId="{95345416-792C-408B-B078-D8BA365FD7BF}" destId="{3D87A153-41C5-40A5-A80E-0377051E54F1}" srcOrd="3" destOrd="0" presId="urn:microsoft.com/office/officeart/2005/8/layout/default"/>
    <dgm:cxn modelId="{1B1A89E4-6D04-4B34-8F78-F87081DFB3E5}" type="presParOf" srcId="{95345416-792C-408B-B078-D8BA365FD7BF}" destId="{6FAAD3A7-207F-40B3-A9CB-675CD838AAA2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3133C8-A70C-4F23-8DFD-3811A02CEBC8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A5728554-B36E-40EB-AD9F-A2420D6906DF}">
      <dgm:prSet phldrT="[Testo]" custT="1"/>
      <dgm:spPr/>
      <dgm:t>
        <a:bodyPr/>
        <a:lstStyle/>
        <a:p>
          <a:r>
            <a:rPr lang="it-IT" sz="1800" b="1" dirty="0"/>
            <a:t>FASCE FLUVIALI</a:t>
          </a:r>
        </a:p>
        <a:p>
          <a:r>
            <a:rPr lang="it-IT" sz="1800" b="1" dirty="0"/>
            <a:t>(PAI)</a:t>
          </a:r>
        </a:p>
      </dgm:t>
    </dgm:pt>
    <dgm:pt modelId="{66B58423-AD19-4B2F-9765-C7E9CCA7488E}" type="parTrans" cxnId="{D28F1ECF-E1CA-4688-B216-A32358E995A3}">
      <dgm:prSet/>
      <dgm:spPr/>
      <dgm:t>
        <a:bodyPr/>
        <a:lstStyle/>
        <a:p>
          <a:endParaRPr lang="it-IT"/>
        </a:p>
      </dgm:t>
    </dgm:pt>
    <dgm:pt modelId="{536D0F64-6010-4CC2-86BA-E03D822789C1}" type="sibTrans" cxnId="{D28F1ECF-E1CA-4688-B216-A32358E995A3}">
      <dgm:prSet/>
      <dgm:spPr/>
      <dgm:t>
        <a:bodyPr/>
        <a:lstStyle/>
        <a:p>
          <a:endParaRPr lang="it-IT"/>
        </a:p>
      </dgm:t>
    </dgm:pt>
    <dgm:pt modelId="{B11E3E12-4764-4EE7-9547-8F20DC61EBC0}">
      <dgm:prSet phldrT="[Testo]" custT="1"/>
      <dgm:spPr/>
      <dgm:t>
        <a:bodyPr/>
        <a:lstStyle/>
        <a:p>
          <a:r>
            <a:rPr lang="it-IT" sz="1800" b="1" dirty="0"/>
            <a:t>Livelli idrici corrispondenti alle piene di riferimento 100-200 anni e 500 anni</a:t>
          </a:r>
        </a:p>
      </dgm:t>
    </dgm:pt>
    <dgm:pt modelId="{39962051-2832-4F2F-B40C-CA38F7861A7F}" type="parTrans" cxnId="{59A61625-CDBC-4A6F-8917-4D496C290150}">
      <dgm:prSet/>
      <dgm:spPr/>
      <dgm:t>
        <a:bodyPr/>
        <a:lstStyle/>
        <a:p>
          <a:endParaRPr lang="it-IT"/>
        </a:p>
      </dgm:t>
    </dgm:pt>
    <dgm:pt modelId="{4A9E6BBD-47BA-4E8C-83ED-84F3A4CA7C36}" type="sibTrans" cxnId="{59A61625-CDBC-4A6F-8917-4D496C290150}">
      <dgm:prSet/>
      <dgm:spPr/>
      <dgm:t>
        <a:bodyPr/>
        <a:lstStyle/>
        <a:p>
          <a:endParaRPr lang="it-IT"/>
        </a:p>
      </dgm:t>
    </dgm:pt>
    <dgm:pt modelId="{62A4DBBC-8E10-4276-930D-88CE8BD3E0D6}">
      <dgm:prSet phldrT="[Testo]" custT="1"/>
      <dgm:spPr/>
      <dgm:t>
        <a:bodyPr/>
        <a:lstStyle/>
        <a:p>
          <a:r>
            <a:rPr lang="it-IT" sz="1800" b="1" dirty="0"/>
            <a:t>Aree riconducibili dal punto di vista morfologico, paesaggistico ed </a:t>
          </a:r>
          <a:r>
            <a:rPr lang="it-IT" sz="1800" b="1" dirty="0" err="1"/>
            <a:t>ecosistemico</a:t>
          </a:r>
          <a:r>
            <a:rPr lang="it-IT" sz="1800" b="1" dirty="0"/>
            <a:t> alla dinamica fluviale</a:t>
          </a:r>
        </a:p>
      </dgm:t>
    </dgm:pt>
    <dgm:pt modelId="{157055F6-3749-4CED-BDC6-4296CE9995F0}" type="parTrans" cxnId="{F45C79DB-4A1B-4035-84EE-C4C6A3630D6D}">
      <dgm:prSet/>
      <dgm:spPr/>
      <dgm:t>
        <a:bodyPr/>
        <a:lstStyle/>
        <a:p>
          <a:endParaRPr lang="it-IT"/>
        </a:p>
      </dgm:t>
    </dgm:pt>
    <dgm:pt modelId="{63A689E3-1E13-4B39-94DE-53FC151C64D3}" type="sibTrans" cxnId="{F45C79DB-4A1B-4035-84EE-C4C6A3630D6D}">
      <dgm:prSet/>
      <dgm:spPr/>
      <dgm:t>
        <a:bodyPr/>
        <a:lstStyle/>
        <a:p>
          <a:endParaRPr lang="it-IT"/>
        </a:p>
      </dgm:t>
    </dgm:pt>
    <dgm:pt modelId="{AC6548DA-7A0C-4CFA-AC2A-E16964E2AF7A}">
      <dgm:prSet phldrT="[Testo]" custT="1"/>
      <dgm:spPr/>
      <dgm:t>
        <a:bodyPr/>
        <a:lstStyle/>
        <a:p>
          <a:r>
            <a:rPr lang="it-IT" sz="1800" b="1" dirty="0"/>
            <a:t>Aree di elevato pregio naturalistico e ambientale</a:t>
          </a:r>
        </a:p>
      </dgm:t>
    </dgm:pt>
    <dgm:pt modelId="{D58A9487-B3D7-4384-BB9F-898BAF14856C}" type="parTrans" cxnId="{BE6CD177-95F4-4857-9823-4B0A000CFEFD}">
      <dgm:prSet/>
      <dgm:spPr/>
      <dgm:t>
        <a:bodyPr/>
        <a:lstStyle/>
        <a:p>
          <a:endParaRPr lang="it-IT"/>
        </a:p>
      </dgm:t>
    </dgm:pt>
    <dgm:pt modelId="{E13D0F43-2893-436A-92A6-95A78B1DD5D0}" type="sibTrans" cxnId="{BE6CD177-95F4-4857-9823-4B0A000CFEFD}">
      <dgm:prSet/>
      <dgm:spPr/>
      <dgm:t>
        <a:bodyPr/>
        <a:lstStyle/>
        <a:p>
          <a:endParaRPr lang="it-IT"/>
        </a:p>
      </dgm:t>
    </dgm:pt>
    <dgm:pt modelId="{60A6C2E9-467E-497B-8579-8F4073665C37}">
      <dgm:prSet phldrT="[Testo]" custT="1"/>
      <dgm:spPr/>
      <dgm:t>
        <a:bodyPr/>
        <a:lstStyle/>
        <a:p>
          <a:r>
            <a:rPr lang="it-IT" sz="1800" b="1" dirty="0"/>
            <a:t>Assetto di progetto</a:t>
          </a:r>
        </a:p>
      </dgm:t>
    </dgm:pt>
    <dgm:pt modelId="{C5222D52-99B5-44F0-AF08-9B7172E7EE3C}" type="parTrans" cxnId="{84264CAE-F05C-4A05-8666-F1CFB87833C2}">
      <dgm:prSet/>
      <dgm:spPr/>
      <dgm:t>
        <a:bodyPr/>
        <a:lstStyle/>
        <a:p>
          <a:endParaRPr lang="it-IT"/>
        </a:p>
      </dgm:t>
    </dgm:pt>
    <dgm:pt modelId="{4E109712-5DBD-4C2F-AEA8-04920B1EF9CD}" type="sibTrans" cxnId="{84264CAE-F05C-4A05-8666-F1CFB87833C2}">
      <dgm:prSet/>
      <dgm:spPr/>
      <dgm:t>
        <a:bodyPr/>
        <a:lstStyle/>
        <a:p>
          <a:endParaRPr lang="it-IT"/>
        </a:p>
      </dgm:t>
    </dgm:pt>
    <dgm:pt modelId="{2E9DAC2B-7A9F-4068-86B8-93198FBCEF86}">
      <dgm:prSet phldrT="[Testo]" custT="1"/>
      <dgm:spPr/>
      <dgm:t>
        <a:bodyPr/>
        <a:lstStyle/>
        <a:p>
          <a:r>
            <a:rPr lang="it-IT" sz="1800" b="1" dirty="0"/>
            <a:t>AREE ALLAGABILI</a:t>
          </a:r>
        </a:p>
        <a:p>
          <a:r>
            <a:rPr lang="it-IT" sz="1800" b="1" dirty="0"/>
            <a:t>(PGRA)</a:t>
          </a:r>
        </a:p>
      </dgm:t>
    </dgm:pt>
    <dgm:pt modelId="{DCD2A39E-3267-492A-B4B2-6B2F29A08267}" type="parTrans" cxnId="{3E72D105-1088-4DB7-9709-192F32FE31D0}">
      <dgm:prSet/>
      <dgm:spPr/>
      <dgm:t>
        <a:bodyPr/>
        <a:lstStyle/>
        <a:p>
          <a:endParaRPr lang="it-IT"/>
        </a:p>
      </dgm:t>
    </dgm:pt>
    <dgm:pt modelId="{9F7AB0D2-3FB6-41AC-BD0B-7C64EA526DA6}" type="sibTrans" cxnId="{3E72D105-1088-4DB7-9709-192F32FE31D0}">
      <dgm:prSet/>
      <dgm:spPr/>
      <dgm:t>
        <a:bodyPr/>
        <a:lstStyle/>
        <a:p>
          <a:endParaRPr lang="it-IT"/>
        </a:p>
      </dgm:t>
    </dgm:pt>
    <dgm:pt modelId="{EEC900CE-1260-4420-AB71-29C11B708AEE}">
      <dgm:prSet phldrT="[Testo]" custT="1"/>
      <dgm:spPr/>
      <dgm:t>
        <a:bodyPr/>
        <a:lstStyle/>
        <a:p>
          <a:r>
            <a:rPr lang="it-IT" sz="1800" b="1" dirty="0"/>
            <a:t>Livelli idrici corrispondenti alle 3 piene di riferimento 20-50, 100 – 200 e 500 anni</a:t>
          </a:r>
        </a:p>
      </dgm:t>
    </dgm:pt>
    <dgm:pt modelId="{B6068741-5DDD-4E8F-A381-0D165B0598F3}" type="parTrans" cxnId="{9482AC28-AD2D-4158-8113-73C023B018C5}">
      <dgm:prSet/>
      <dgm:spPr/>
      <dgm:t>
        <a:bodyPr/>
        <a:lstStyle/>
        <a:p>
          <a:endParaRPr lang="it-IT"/>
        </a:p>
      </dgm:t>
    </dgm:pt>
    <dgm:pt modelId="{A470B65B-17DC-432A-87C3-54BD73268332}" type="sibTrans" cxnId="{9482AC28-AD2D-4158-8113-73C023B018C5}">
      <dgm:prSet/>
      <dgm:spPr/>
      <dgm:t>
        <a:bodyPr/>
        <a:lstStyle/>
        <a:p>
          <a:endParaRPr lang="it-IT"/>
        </a:p>
      </dgm:t>
    </dgm:pt>
    <dgm:pt modelId="{B97899DA-4C35-4373-8FE5-FED1693CDB16}">
      <dgm:prSet phldrT="[Testo]" custT="1"/>
      <dgm:spPr/>
      <dgm:t>
        <a:bodyPr/>
        <a:lstStyle/>
        <a:p>
          <a:r>
            <a:rPr lang="it-IT" sz="1800" b="1" dirty="0"/>
            <a:t>Aree sede di possibile riattivazione di forme fluviali relitte non fossili</a:t>
          </a:r>
        </a:p>
      </dgm:t>
    </dgm:pt>
    <dgm:pt modelId="{4B3E5494-C1E4-46F6-BBF0-670BF461D6B8}" type="parTrans" cxnId="{D83EF389-1498-4312-A39B-D6F6E06F3211}">
      <dgm:prSet/>
      <dgm:spPr/>
      <dgm:t>
        <a:bodyPr/>
        <a:lstStyle/>
        <a:p>
          <a:endParaRPr lang="it-IT"/>
        </a:p>
      </dgm:t>
    </dgm:pt>
    <dgm:pt modelId="{43D39FFD-BD72-457A-A61C-A6A84729C254}" type="sibTrans" cxnId="{D83EF389-1498-4312-A39B-D6F6E06F3211}">
      <dgm:prSet/>
      <dgm:spPr/>
      <dgm:t>
        <a:bodyPr/>
        <a:lstStyle/>
        <a:p>
          <a:endParaRPr lang="it-IT"/>
        </a:p>
      </dgm:t>
    </dgm:pt>
    <dgm:pt modelId="{A8FF06BC-C57B-487F-9320-F0302883BE99}">
      <dgm:prSet phldrT="[Testo]" custT="1"/>
      <dgm:spPr/>
      <dgm:t>
        <a:bodyPr/>
        <a:lstStyle/>
        <a:p>
          <a:endParaRPr lang="it-IT" sz="1800" b="1" dirty="0"/>
        </a:p>
      </dgm:t>
    </dgm:pt>
    <dgm:pt modelId="{D5D80123-0102-40E0-9211-DB30718A7222}" type="parTrans" cxnId="{D9659E6B-E235-4F48-B20E-1B5D023527D5}">
      <dgm:prSet/>
      <dgm:spPr/>
      <dgm:t>
        <a:bodyPr/>
        <a:lstStyle/>
        <a:p>
          <a:endParaRPr lang="it-IT"/>
        </a:p>
      </dgm:t>
    </dgm:pt>
    <dgm:pt modelId="{365E8CED-8BAC-485C-9B03-198F3793648E}" type="sibTrans" cxnId="{D9659E6B-E235-4F48-B20E-1B5D023527D5}">
      <dgm:prSet/>
      <dgm:spPr/>
      <dgm:t>
        <a:bodyPr/>
        <a:lstStyle/>
        <a:p>
          <a:endParaRPr lang="it-IT"/>
        </a:p>
      </dgm:t>
    </dgm:pt>
    <dgm:pt modelId="{536A86E8-7B88-4EBF-B15E-1DEFD12B3CF5}">
      <dgm:prSet phldrT="[Testo]" custT="1"/>
      <dgm:spPr/>
      <dgm:t>
        <a:bodyPr/>
        <a:lstStyle/>
        <a:p>
          <a:endParaRPr lang="it-IT" sz="1800" b="1" dirty="0"/>
        </a:p>
      </dgm:t>
    </dgm:pt>
    <dgm:pt modelId="{91942BC6-7514-4B2E-9982-963D9DAE1472}" type="parTrans" cxnId="{9331A30E-7057-444D-B5FF-91C53A0CD8AF}">
      <dgm:prSet/>
      <dgm:spPr/>
      <dgm:t>
        <a:bodyPr/>
        <a:lstStyle/>
        <a:p>
          <a:endParaRPr lang="it-IT"/>
        </a:p>
      </dgm:t>
    </dgm:pt>
    <dgm:pt modelId="{0FD933F5-58CC-4489-96D4-56593FBCA529}" type="sibTrans" cxnId="{9331A30E-7057-444D-B5FF-91C53A0CD8AF}">
      <dgm:prSet/>
      <dgm:spPr/>
      <dgm:t>
        <a:bodyPr/>
        <a:lstStyle/>
        <a:p>
          <a:endParaRPr lang="it-IT"/>
        </a:p>
      </dgm:t>
    </dgm:pt>
    <dgm:pt modelId="{6AA16592-F4B2-45F0-90A2-9CD736238FB3}">
      <dgm:prSet phldrT="[Testo]" custT="1"/>
      <dgm:spPr/>
      <dgm:t>
        <a:bodyPr/>
        <a:lstStyle/>
        <a:p>
          <a:endParaRPr lang="it-IT" sz="1800" b="1" dirty="0"/>
        </a:p>
      </dgm:t>
    </dgm:pt>
    <dgm:pt modelId="{CA2ACD96-A75C-4831-B5B9-3E66CDF7486D}" type="parTrans" cxnId="{3D68D37B-A509-41BD-BB3F-DA09ECE162CF}">
      <dgm:prSet/>
      <dgm:spPr/>
      <dgm:t>
        <a:bodyPr/>
        <a:lstStyle/>
        <a:p>
          <a:endParaRPr lang="it-IT"/>
        </a:p>
      </dgm:t>
    </dgm:pt>
    <dgm:pt modelId="{DDDE3AB0-C669-4E78-8154-E3C6C35F8672}" type="sibTrans" cxnId="{3D68D37B-A509-41BD-BB3F-DA09ECE162CF}">
      <dgm:prSet/>
      <dgm:spPr/>
      <dgm:t>
        <a:bodyPr/>
        <a:lstStyle/>
        <a:p>
          <a:endParaRPr lang="it-IT"/>
        </a:p>
      </dgm:t>
    </dgm:pt>
    <dgm:pt modelId="{ED821462-0610-4269-A9E0-E1467A139D75}">
      <dgm:prSet phldrT="[Testo]" custT="1"/>
      <dgm:spPr/>
      <dgm:t>
        <a:bodyPr/>
        <a:lstStyle/>
        <a:p>
          <a:endParaRPr lang="it-IT" sz="1800" b="1" dirty="0"/>
        </a:p>
      </dgm:t>
    </dgm:pt>
    <dgm:pt modelId="{C910C38F-00E8-40F3-9038-E96B15E2135E}" type="parTrans" cxnId="{C976FF7B-9660-4FD9-9F84-6EEB266ADB21}">
      <dgm:prSet/>
      <dgm:spPr/>
      <dgm:t>
        <a:bodyPr/>
        <a:lstStyle/>
        <a:p>
          <a:endParaRPr lang="it-IT"/>
        </a:p>
      </dgm:t>
    </dgm:pt>
    <dgm:pt modelId="{FFBAE998-9792-4A98-ACAE-FCA19DF02670}" type="sibTrans" cxnId="{C976FF7B-9660-4FD9-9F84-6EEB266ADB21}">
      <dgm:prSet/>
      <dgm:spPr/>
      <dgm:t>
        <a:bodyPr/>
        <a:lstStyle/>
        <a:p>
          <a:endParaRPr lang="it-IT"/>
        </a:p>
      </dgm:t>
    </dgm:pt>
    <dgm:pt modelId="{570BEAF8-FA69-4CB0-A755-BFBE227CC89A}" type="pres">
      <dgm:prSet presAssocID="{503133C8-A70C-4F23-8DFD-3811A02CEBC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59529F89-4E49-4D58-8D4D-62FDE013B545}" type="pres">
      <dgm:prSet presAssocID="{A5728554-B36E-40EB-AD9F-A2420D6906DF}" presName="composite" presStyleCnt="0"/>
      <dgm:spPr/>
    </dgm:pt>
    <dgm:pt modelId="{42495D6D-3604-48A7-B31C-3AAC8484B1E1}" type="pres">
      <dgm:prSet presAssocID="{A5728554-B36E-40EB-AD9F-A2420D6906DF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2CB6236-FD3B-460B-93E7-47E3BCA71E36}" type="pres">
      <dgm:prSet presAssocID="{A5728554-B36E-40EB-AD9F-A2420D6906DF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EA5A74C-67B6-4019-A03E-4E08556DA6C4}" type="pres">
      <dgm:prSet presAssocID="{536D0F64-6010-4CC2-86BA-E03D822789C1}" presName="space" presStyleCnt="0"/>
      <dgm:spPr/>
    </dgm:pt>
    <dgm:pt modelId="{EDA75AB2-57B0-4404-9453-015F55BA27D4}" type="pres">
      <dgm:prSet presAssocID="{2E9DAC2B-7A9F-4068-86B8-93198FBCEF86}" presName="composite" presStyleCnt="0"/>
      <dgm:spPr/>
    </dgm:pt>
    <dgm:pt modelId="{7422CB9F-9BA8-4E7B-9ACE-3BED4D2BA729}" type="pres">
      <dgm:prSet presAssocID="{2E9DAC2B-7A9F-4068-86B8-93198FBCEF8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885BCBA5-C962-4698-897A-1348B8317F76}" type="pres">
      <dgm:prSet presAssocID="{2E9DAC2B-7A9F-4068-86B8-93198FBCEF8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48CC30CC-4EDA-48B2-9002-6AD338D58488}" type="presOf" srcId="{62A4DBBC-8E10-4276-930D-88CE8BD3E0D6}" destId="{82CB6236-FD3B-460B-93E7-47E3BCA71E36}" srcOrd="0" destOrd="2" presId="urn:microsoft.com/office/officeart/2005/8/layout/hList1"/>
    <dgm:cxn modelId="{49DBF6F8-B0B2-4E3B-BEC2-D51B84771553}" type="presOf" srcId="{B11E3E12-4764-4EE7-9547-8F20DC61EBC0}" destId="{82CB6236-FD3B-460B-93E7-47E3BCA71E36}" srcOrd="0" destOrd="0" presId="urn:microsoft.com/office/officeart/2005/8/layout/hList1"/>
    <dgm:cxn modelId="{70D63F81-D915-4371-BD6D-D9FDB1FDAC9A}" type="presOf" srcId="{536A86E8-7B88-4EBF-B15E-1DEFD12B3CF5}" destId="{82CB6236-FD3B-460B-93E7-47E3BCA71E36}" srcOrd="0" destOrd="5" presId="urn:microsoft.com/office/officeart/2005/8/layout/hList1"/>
    <dgm:cxn modelId="{36F11FE0-7FBA-4A6B-B5E4-FDD2AE226F78}" type="presOf" srcId="{2E9DAC2B-7A9F-4068-86B8-93198FBCEF86}" destId="{7422CB9F-9BA8-4E7B-9ACE-3BED4D2BA729}" srcOrd="0" destOrd="0" presId="urn:microsoft.com/office/officeart/2005/8/layout/hList1"/>
    <dgm:cxn modelId="{D9659E6B-E235-4F48-B20E-1B5D023527D5}" srcId="{A5728554-B36E-40EB-AD9F-A2420D6906DF}" destId="{A8FF06BC-C57B-487F-9320-F0302883BE99}" srcOrd="3" destOrd="0" parTransId="{D5D80123-0102-40E0-9211-DB30718A7222}" sibTransId="{365E8CED-8BAC-485C-9B03-198F3793648E}"/>
    <dgm:cxn modelId="{2644192F-D9F4-425A-B755-7E43767BAF0D}" type="presOf" srcId="{A8FF06BC-C57B-487F-9320-F0302883BE99}" destId="{82CB6236-FD3B-460B-93E7-47E3BCA71E36}" srcOrd="0" destOrd="3" presId="urn:microsoft.com/office/officeart/2005/8/layout/hList1"/>
    <dgm:cxn modelId="{3D68D37B-A509-41BD-BB3F-DA09ECE162CF}" srcId="{A5728554-B36E-40EB-AD9F-A2420D6906DF}" destId="{6AA16592-F4B2-45F0-90A2-9CD736238FB3}" srcOrd="1" destOrd="0" parTransId="{CA2ACD96-A75C-4831-B5B9-3E66CDF7486D}" sibTransId="{DDDE3AB0-C669-4E78-8154-E3C6C35F8672}"/>
    <dgm:cxn modelId="{C2EA3D43-7F41-4B84-90CD-99C51FAB166C}" type="presOf" srcId="{A5728554-B36E-40EB-AD9F-A2420D6906DF}" destId="{42495D6D-3604-48A7-B31C-3AAC8484B1E1}" srcOrd="0" destOrd="0" presId="urn:microsoft.com/office/officeart/2005/8/layout/hList1"/>
    <dgm:cxn modelId="{62C4A457-D666-438F-BB31-480018931B32}" type="presOf" srcId="{503133C8-A70C-4F23-8DFD-3811A02CEBC8}" destId="{570BEAF8-FA69-4CB0-A755-BFBE227CC89A}" srcOrd="0" destOrd="0" presId="urn:microsoft.com/office/officeart/2005/8/layout/hList1"/>
    <dgm:cxn modelId="{7AF5A1F9-A588-4BA5-BCB4-B71A5B643F39}" type="presOf" srcId="{AC6548DA-7A0C-4CFA-AC2A-E16964E2AF7A}" destId="{82CB6236-FD3B-460B-93E7-47E3BCA71E36}" srcOrd="0" destOrd="4" presId="urn:microsoft.com/office/officeart/2005/8/layout/hList1"/>
    <dgm:cxn modelId="{DAD32DBF-0265-4383-AEF5-EFC09034A33E}" type="presOf" srcId="{6AA16592-F4B2-45F0-90A2-9CD736238FB3}" destId="{82CB6236-FD3B-460B-93E7-47E3BCA71E36}" srcOrd="0" destOrd="1" presId="urn:microsoft.com/office/officeart/2005/8/layout/hList1"/>
    <dgm:cxn modelId="{3E72D105-1088-4DB7-9709-192F32FE31D0}" srcId="{503133C8-A70C-4F23-8DFD-3811A02CEBC8}" destId="{2E9DAC2B-7A9F-4068-86B8-93198FBCEF86}" srcOrd="1" destOrd="0" parTransId="{DCD2A39E-3267-492A-B4B2-6B2F29A08267}" sibTransId="{9F7AB0D2-3FB6-41AC-BD0B-7C64EA526DA6}"/>
    <dgm:cxn modelId="{D83EF389-1498-4312-A39B-D6F6E06F3211}" srcId="{2E9DAC2B-7A9F-4068-86B8-93198FBCEF86}" destId="{B97899DA-4C35-4373-8FE5-FED1693CDB16}" srcOrd="2" destOrd="0" parTransId="{4B3E5494-C1E4-46F6-BBF0-670BF461D6B8}" sibTransId="{43D39FFD-BD72-457A-A61C-A6A84729C254}"/>
    <dgm:cxn modelId="{84264CAE-F05C-4A05-8666-F1CFB87833C2}" srcId="{A5728554-B36E-40EB-AD9F-A2420D6906DF}" destId="{60A6C2E9-467E-497B-8579-8F4073665C37}" srcOrd="6" destOrd="0" parTransId="{C5222D52-99B5-44F0-AF08-9B7172E7EE3C}" sibTransId="{4E109712-5DBD-4C2F-AEA8-04920B1EF9CD}"/>
    <dgm:cxn modelId="{93685607-D716-4F58-AF8E-8C4D0EC5B790}" type="presOf" srcId="{60A6C2E9-467E-497B-8579-8F4073665C37}" destId="{82CB6236-FD3B-460B-93E7-47E3BCA71E36}" srcOrd="0" destOrd="6" presId="urn:microsoft.com/office/officeart/2005/8/layout/hList1"/>
    <dgm:cxn modelId="{9482AC28-AD2D-4158-8113-73C023B018C5}" srcId="{2E9DAC2B-7A9F-4068-86B8-93198FBCEF86}" destId="{EEC900CE-1260-4420-AB71-29C11B708AEE}" srcOrd="0" destOrd="0" parTransId="{B6068741-5DDD-4E8F-A381-0D165B0598F3}" sibTransId="{A470B65B-17DC-432A-87C3-54BD73268332}"/>
    <dgm:cxn modelId="{C976FF7B-9660-4FD9-9F84-6EEB266ADB21}" srcId="{2E9DAC2B-7A9F-4068-86B8-93198FBCEF86}" destId="{ED821462-0610-4269-A9E0-E1467A139D75}" srcOrd="1" destOrd="0" parTransId="{C910C38F-00E8-40F3-9038-E96B15E2135E}" sibTransId="{FFBAE998-9792-4A98-ACAE-FCA19DF02670}"/>
    <dgm:cxn modelId="{A728F05A-412C-4A1A-BAF5-4916CB90D96F}" type="presOf" srcId="{B97899DA-4C35-4373-8FE5-FED1693CDB16}" destId="{885BCBA5-C962-4698-897A-1348B8317F76}" srcOrd="0" destOrd="2" presId="urn:microsoft.com/office/officeart/2005/8/layout/hList1"/>
    <dgm:cxn modelId="{F45C79DB-4A1B-4035-84EE-C4C6A3630D6D}" srcId="{A5728554-B36E-40EB-AD9F-A2420D6906DF}" destId="{62A4DBBC-8E10-4276-930D-88CE8BD3E0D6}" srcOrd="2" destOrd="0" parTransId="{157055F6-3749-4CED-BDC6-4296CE9995F0}" sibTransId="{63A689E3-1E13-4B39-94DE-53FC151C64D3}"/>
    <dgm:cxn modelId="{D28F1ECF-E1CA-4688-B216-A32358E995A3}" srcId="{503133C8-A70C-4F23-8DFD-3811A02CEBC8}" destId="{A5728554-B36E-40EB-AD9F-A2420D6906DF}" srcOrd="0" destOrd="0" parTransId="{66B58423-AD19-4B2F-9765-C7E9CCA7488E}" sibTransId="{536D0F64-6010-4CC2-86BA-E03D822789C1}"/>
    <dgm:cxn modelId="{59A61625-CDBC-4A6F-8917-4D496C290150}" srcId="{A5728554-B36E-40EB-AD9F-A2420D6906DF}" destId="{B11E3E12-4764-4EE7-9547-8F20DC61EBC0}" srcOrd="0" destOrd="0" parTransId="{39962051-2832-4F2F-B40C-CA38F7861A7F}" sibTransId="{4A9E6BBD-47BA-4E8C-83ED-84F3A4CA7C36}"/>
    <dgm:cxn modelId="{B507E088-F94F-4375-8241-693A667638A1}" type="presOf" srcId="{ED821462-0610-4269-A9E0-E1467A139D75}" destId="{885BCBA5-C962-4698-897A-1348B8317F76}" srcOrd="0" destOrd="1" presId="urn:microsoft.com/office/officeart/2005/8/layout/hList1"/>
    <dgm:cxn modelId="{BE6CD177-95F4-4857-9823-4B0A000CFEFD}" srcId="{A5728554-B36E-40EB-AD9F-A2420D6906DF}" destId="{AC6548DA-7A0C-4CFA-AC2A-E16964E2AF7A}" srcOrd="4" destOrd="0" parTransId="{D58A9487-B3D7-4384-BB9F-898BAF14856C}" sibTransId="{E13D0F43-2893-436A-92A6-95A78B1DD5D0}"/>
    <dgm:cxn modelId="{14F00392-8164-4792-8391-39FF5D92F7D6}" type="presOf" srcId="{EEC900CE-1260-4420-AB71-29C11B708AEE}" destId="{885BCBA5-C962-4698-897A-1348B8317F76}" srcOrd="0" destOrd="0" presId="urn:microsoft.com/office/officeart/2005/8/layout/hList1"/>
    <dgm:cxn modelId="{9331A30E-7057-444D-B5FF-91C53A0CD8AF}" srcId="{A5728554-B36E-40EB-AD9F-A2420D6906DF}" destId="{536A86E8-7B88-4EBF-B15E-1DEFD12B3CF5}" srcOrd="5" destOrd="0" parTransId="{91942BC6-7514-4B2E-9982-963D9DAE1472}" sibTransId="{0FD933F5-58CC-4489-96D4-56593FBCA529}"/>
    <dgm:cxn modelId="{F5EF7480-8234-4282-9951-8745936464BE}" type="presParOf" srcId="{570BEAF8-FA69-4CB0-A755-BFBE227CC89A}" destId="{59529F89-4E49-4D58-8D4D-62FDE013B545}" srcOrd="0" destOrd="0" presId="urn:microsoft.com/office/officeart/2005/8/layout/hList1"/>
    <dgm:cxn modelId="{F445B3D4-DDFC-4DE1-81B2-1D3AE12B36B4}" type="presParOf" srcId="{59529F89-4E49-4D58-8D4D-62FDE013B545}" destId="{42495D6D-3604-48A7-B31C-3AAC8484B1E1}" srcOrd="0" destOrd="0" presId="urn:microsoft.com/office/officeart/2005/8/layout/hList1"/>
    <dgm:cxn modelId="{E6F79609-D18F-49EB-8056-F3768CA87969}" type="presParOf" srcId="{59529F89-4E49-4D58-8D4D-62FDE013B545}" destId="{82CB6236-FD3B-460B-93E7-47E3BCA71E36}" srcOrd="1" destOrd="0" presId="urn:microsoft.com/office/officeart/2005/8/layout/hList1"/>
    <dgm:cxn modelId="{766BAC54-DF6E-4AAA-85C3-4DEA14D02FBC}" type="presParOf" srcId="{570BEAF8-FA69-4CB0-A755-BFBE227CC89A}" destId="{9EA5A74C-67B6-4019-A03E-4E08556DA6C4}" srcOrd="1" destOrd="0" presId="urn:microsoft.com/office/officeart/2005/8/layout/hList1"/>
    <dgm:cxn modelId="{84D70C35-B602-4AA9-82D0-838C6C035183}" type="presParOf" srcId="{570BEAF8-FA69-4CB0-A755-BFBE227CC89A}" destId="{EDA75AB2-57B0-4404-9453-015F55BA27D4}" srcOrd="2" destOrd="0" presId="urn:microsoft.com/office/officeart/2005/8/layout/hList1"/>
    <dgm:cxn modelId="{CE7BA239-FA90-489F-B67F-87140D60685B}" type="presParOf" srcId="{EDA75AB2-57B0-4404-9453-015F55BA27D4}" destId="{7422CB9F-9BA8-4E7B-9ACE-3BED4D2BA729}" srcOrd="0" destOrd="0" presId="urn:microsoft.com/office/officeart/2005/8/layout/hList1"/>
    <dgm:cxn modelId="{27FB71BA-D500-4DB4-BEC0-F441F5A53686}" type="presParOf" srcId="{EDA75AB2-57B0-4404-9453-015F55BA27D4}" destId="{885BCBA5-C962-4698-897A-1348B8317F76}" srcOrd="1" destOrd="0" presId="urn:microsoft.com/office/officeart/2005/8/layout/hList1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03133C8-A70C-4F23-8DFD-3811A02CEBC8}" type="doc">
      <dgm:prSet loTypeId="urn:microsoft.com/office/officeart/2005/8/layout/hProcess11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6690738C-F261-49AC-967A-69E9E136E952}">
      <dgm:prSet/>
      <dgm:spPr/>
      <dgm:t>
        <a:bodyPr/>
        <a:lstStyle/>
        <a:p>
          <a:r>
            <a:rPr lang="it-IT" dirty="0"/>
            <a:t>PAI 2001</a:t>
          </a:r>
        </a:p>
      </dgm:t>
    </dgm:pt>
    <dgm:pt modelId="{38919BF5-9239-42FE-BCCF-31DBEDDFA142}" type="parTrans" cxnId="{5521172B-57B9-45B4-B7DF-ED425373ABCD}">
      <dgm:prSet/>
      <dgm:spPr/>
      <dgm:t>
        <a:bodyPr/>
        <a:lstStyle/>
        <a:p>
          <a:endParaRPr lang="it-IT"/>
        </a:p>
      </dgm:t>
    </dgm:pt>
    <dgm:pt modelId="{66FD90DB-E5CB-45BA-99C3-20A98ED7F7D9}" type="sibTrans" cxnId="{5521172B-57B9-45B4-B7DF-ED425373ABCD}">
      <dgm:prSet/>
      <dgm:spPr/>
      <dgm:t>
        <a:bodyPr/>
        <a:lstStyle/>
        <a:p>
          <a:endParaRPr lang="it-IT"/>
        </a:p>
      </dgm:t>
    </dgm:pt>
    <dgm:pt modelId="{257158C5-3564-4BEC-80B7-75CECD085AFF}">
      <dgm:prSet/>
      <dgm:spPr/>
      <dgm:t>
        <a:bodyPr/>
        <a:lstStyle/>
        <a:p>
          <a:r>
            <a:rPr lang="it-IT" dirty="0"/>
            <a:t>2001 – OGGI: ATTUAZIONE PAI IN CAMPO URBANISTICO D.G.R. 7365/2001</a:t>
          </a:r>
        </a:p>
      </dgm:t>
    </dgm:pt>
    <dgm:pt modelId="{62D4FA2C-1201-4D96-8FF3-2354276FDE2F}" type="parTrans" cxnId="{9894EEC6-AE88-4399-A55E-CA332AA74487}">
      <dgm:prSet/>
      <dgm:spPr/>
      <dgm:t>
        <a:bodyPr/>
        <a:lstStyle/>
        <a:p>
          <a:endParaRPr lang="it-IT"/>
        </a:p>
      </dgm:t>
    </dgm:pt>
    <dgm:pt modelId="{CAF49263-26C9-42EE-88D9-227C36E983D1}" type="sibTrans" cxnId="{9894EEC6-AE88-4399-A55E-CA332AA74487}">
      <dgm:prSet/>
      <dgm:spPr/>
      <dgm:t>
        <a:bodyPr/>
        <a:lstStyle/>
        <a:p>
          <a:endParaRPr lang="it-IT"/>
        </a:p>
      </dgm:t>
    </dgm:pt>
    <dgm:pt modelId="{26239C13-E446-430D-8C89-7F87583C6163}">
      <dgm:prSet/>
      <dgm:spPr/>
      <dgm:t>
        <a:bodyPr/>
        <a:lstStyle/>
        <a:p>
          <a:r>
            <a:rPr lang="it-IT" dirty="0"/>
            <a:t>VARIANTI PAI PER INTEGRAZIONE CON PGRA</a:t>
          </a:r>
        </a:p>
        <a:p>
          <a:r>
            <a:rPr lang="it-IT" dirty="0"/>
            <a:t>(NORME E </a:t>
          </a:r>
          <a:r>
            <a:rPr lang="it-IT" dirty="0" smtClean="0"/>
            <a:t>AREE)</a:t>
          </a:r>
          <a:endParaRPr lang="it-IT" dirty="0"/>
        </a:p>
      </dgm:t>
    </dgm:pt>
    <dgm:pt modelId="{7C40C88A-EBEF-49F4-8D69-642D9A8A5720}" type="parTrans" cxnId="{A794E805-BCAD-4CED-9AEA-0F9F2BD1F03F}">
      <dgm:prSet/>
      <dgm:spPr/>
      <dgm:t>
        <a:bodyPr/>
        <a:lstStyle/>
        <a:p>
          <a:endParaRPr lang="it-IT"/>
        </a:p>
      </dgm:t>
    </dgm:pt>
    <dgm:pt modelId="{C1773DE8-1679-43A1-A85A-D5D90E1129D0}" type="sibTrans" cxnId="{A794E805-BCAD-4CED-9AEA-0F9F2BD1F03F}">
      <dgm:prSet/>
      <dgm:spPr/>
      <dgm:t>
        <a:bodyPr/>
        <a:lstStyle/>
        <a:p>
          <a:endParaRPr lang="it-IT"/>
        </a:p>
      </dgm:t>
    </dgm:pt>
    <dgm:pt modelId="{9C3B7706-57F8-4453-B394-AAE860111FE0}">
      <dgm:prSet/>
      <dgm:spPr/>
      <dgm:t>
        <a:bodyPr/>
        <a:lstStyle/>
        <a:p>
          <a:r>
            <a:rPr lang="it-IT" dirty="0"/>
            <a:t>ATTUAZIONE PAI VARIATO IN CAMPO URBANISTICO DISPOSIZIONI PRESENTATE OGGI</a:t>
          </a:r>
        </a:p>
      </dgm:t>
    </dgm:pt>
    <dgm:pt modelId="{D05A4B65-CCC4-4885-B193-71AB8AFEDFD9}" type="parTrans" cxnId="{B037B9E1-C411-4954-9CCD-F8E685854ED4}">
      <dgm:prSet/>
      <dgm:spPr/>
      <dgm:t>
        <a:bodyPr/>
        <a:lstStyle/>
        <a:p>
          <a:endParaRPr lang="it-IT"/>
        </a:p>
      </dgm:t>
    </dgm:pt>
    <dgm:pt modelId="{648482AE-D114-485B-9839-0C35D0EE4B93}" type="sibTrans" cxnId="{B037B9E1-C411-4954-9CCD-F8E685854ED4}">
      <dgm:prSet/>
      <dgm:spPr/>
      <dgm:t>
        <a:bodyPr/>
        <a:lstStyle/>
        <a:p>
          <a:endParaRPr lang="it-IT"/>
        </a:p>
      </dgm:t>
    </dgm:pt>
    <dgm:pt modelId="{94475E17-B659-42B6-BE62-C2F1D8E74385}">
      <dgm:prSet/>
      <dgm:spPr/>
      <dgm:t>
        <a:bodyPr/>
        <a:lstStyle/>
        <a:p>
          <a:r>
            <a:rPr lang="it-IT" dirty="0"/>
            <a:t>PGRA 2016</a:t>
          </a:r>
        </a:p>
      </dgm:t>
    </dgm:pt>
    <dgm:pt modelId="{129E703C-4267-4B18-9B4F-A5708644A5C2}" type="parTrans" cxnId="{61292090-AC67-447A-810D-79E41C604628}">
      <dgm:prSet/>
      <dgm:spPr/>
      <dgm:t>
        <a:bodyPr/>
        <a:lstStyle/>
        <a:p>
          <a:endParaRPr lang="it-IT"/>
        </a:p>
      </dgm:t>
    </dgm:pt>
    <dgm:pt modelId="{674C9A96-5A2E-4214-A3B6-483AFF0BE656}" type="sibTrans" cxnId="{61292090-AC67-447A-810D-79E41C604628}">
      <dgm:prSet/>
      <dgm:spPr/>
      <dgm:t>
        <a:bodyPr/>
        <a:lstStyle/>
        <a:p>
          <a:endParaRPr lang="it-IT"/>
        </a:p>
      </dgm:t>
    </dgm:pt>
    <dgm:pt modelId="{700BB804-8393-428F-908B-D0DC5BA507C0}" type="pres">
      <dgm:prSet presAssocID="{503133C8-A70C-4F23-8DFD-3811A02CEBC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DFEBEDC3-0C8B-49BD-8C86-D610FB9C5415}" type="pres">
      <dgm:prSet presAssocID="{503133C8-A70C-4F23-8DFD-3811A02CEBC8}" presName="arrow" presStyleLbl="bgShp" presStyleIdx="0" presStyleCnt="1"/>
      <dgm:spPr/>
    </dgm:pt>
    <dgm:pt modelId="{FF26B5FB-2F57-4ED0-BB50-D02B2210B8D7}" type="pres">
      <dgm:prSet presAssocID="{503133C8-A70C-4F23-8DFD-3811A02CEBC8}" presName="points" presStyleCnt="0"/>
      <dgm:spPr/>
    </dgm:pt>
    <dgm:pt modelId="{5692475C-C6DF-4C5B-8490-FF87D07E8E31}" type="pres">
      <dgm:prSet presAssocID="{6690738C-F261-49AC-967A-69E9E136E952}" presName="compositeA" presStyleCnt="0"/>
      <dgm:spPr/>
    </dgm:pt>
    <dgm:pt modelId="{49571BB4-D224-4C96-86AC-337B7EEC0668}" type="pres">
      <dgm:prSet presAssocID="{6690738C-F261-49AC-967A-69E9E136E952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C66BC9B-5C53-46D5-B188-1187095F38EA}" type="pres">
      <dgm:prSet presAssocID="{6690738C-F261-49AC-967A-69E9E136E952}" presName="circleA" presStyleLbl="node1" presStyleIdx="0" presStyleCnt="5"/>
      <dgm:spPr/>
    </dgm:pt>
    <dgm:pt modelId="{7831AD71-4311-46E3-AC94-36E1198ED879}" type="pres">
      <dgm:prSet presAssocID="{6690738C-F261-49AC-967A-69E9E136E952}" presName="spaceA" presStyleCnt="0"/>
      <dgm:spPr/>
    </dgm:pt>
    <dgm:pt modelId="{4533050C-2581-40A2-AF7B-8DB6CB672475}" type="pres">
      <dgm:prSet presAssocID="{66FD90DB-E5CB-45BA-99C3-20A98ED7F7D9}" presName="space" presStyleCnt="0"/>
      <dgm:spPr/>
    </dgm:pt>
    <dgm:pt modelId="{98778ED0-09C2-4D2B-AEF5-48B6ED4EC58C}" type="pres">
      <dgm:prSet presAssocID="{257158C5-3564-4BEC-80B7-75CECD085AFF}" presName="compositeB" presStyleCnt="0"/>
      <dgm:spPr/>
    </dgm:pt>
    <dgm:pt modelId="{C86857AA-0705-4977-B01D-513AFE082642}" type="pres">
      <dgm:prSet presAssocID="{257158C5-3564-4BEC-80B7-75CECD085AFF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1F90CCF7-F956-4501-8697-E8740F11B9C6}" type="pres">
      <dgm:prSet presAssocID="{257158C5-3564-4BEC-80B7-75CECD085AFF}" presName="circleB" presStyleLbl="node1" presStyleIdx="1" presStyleCnt="5"/>
      <dgm:spPr/>
    </dgm:pt>
    <dgm:pt modelId="{CE11995D-9795-4FA3-B639-D46251DBE501}" type="pres">
      <dgm:prSet presAssocID="{257158C5-3564-4BEC-80B7-75CECD085AFF}" presName="spaceB" presStyleCnt="0"/>
      <dgm:spPr/>
    </dgm:pt>
    <dgm:pt modelId="{B1A83DD9-F63E-40FA-96AC-67BE6F9B3508}" type="pres">
      <dgm:prSet presAssocID="{CAF49263-26C9-42EE-88D9-227C36E983D1}" presName="space" presStyleCnt="0"/>
      <dgm:spPr/>
    </dgm:pt>
    <dgm:pt modelId="{6951F29E-8D3B-49B1-8BB2-5854CA86EED0}" type="pres">
      <dgm:prSet presAssocID="{94475E17-B659-42B6-BE62-C2F1D8E74385}" presName="compositeA" presStyleCnt="0"/>
      <dgm:spPr/>
    </dgm:pt>
    <dgm:pt modelId="{62790C70-9827-4A50-8566-46AC256B15D8}" type="pres">
      <dgm:prSet presAssocID="{94475E17-B659-42B6-BE62-C2F1D8E74385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D5E8E71-ACAD-47AE-94C1-75E0B71DACA4}" type="pres">
      <dgm:prSet presAssocID="{94475E17-B659-42B6-BE62-C2F1D8E74385}" presName="circleA" presStyleLbl="node1" presStyleIdx="2" presStyleCnt="5"/>
      <dgm:spPr/>
    </dgm:pt>
    <dgm:pt modelId="{EBFD70A8-DDA0-4A74-9F38-5E7AA147922C}" type="pres">
      <dgm:prSet presAssocID="{94475E17-B659-42B6-BE62-C2F1D8E74385}" presName="spaceA" presStyleCnt="0"/>
      <dgm:spPr/>
    </dgm:pt>
    <dgm:pt modelId="{9D4BFD99-73D7-49CA-A4FE-B3A6D2E96F01}" type="pres">
      <dgm:prSet presAssocID="{674C9A96-5A2E-4214-A3B6-483AFF0BE656}" presName="space" presStyleCnt="0"/>
      <dgm:spPr/>
    </dgm:pt>
    <dgm:pt modelId="{8707F1BB-E1C1-4AB7-ABF4-FCB6B2810F36}" type="pres">
      <dgm:prSet presAssocID="{26239C13-E446-430D-8C89-7F87583C6163}" presName="compositeB" presStyleCnt="0"/>
      <dgm:spPr/>
    </dgm:pt>
    <dgm:pt modelId="{4095CB8A-E78E-416F-85CB-B2E733C7AAE1}" type="pres">
      <dgm:prSet presAssocID="{26239C13-E446-430D-8C89-7F87583C6163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91B779A-DEFF-4547-9EAF-423422E5CCE4}" type="pres">
      <dgm:prSet presAssocID="{26239C13-E446-430D-8C89-7F87583C6163}" presName="circleB" presStyleLbl="node1" presStyleIdx="3" presStyleCnt="5"/>
      <dgm:spPr/>
    </dgm:pt>
    <dgm:pt modelId="{BDCAE733-F9A2-43C4-862B-AD4FEB4032E5}" type="pres">
      <dgm:prSet presAssocID="{26239C13-E446-430D-8C89-7F87583C6163}" presName="spaceB" presStyleCnt="0"/>
      <dgm:spPr/>
    </dgm:pt>
    <dgm:pt modelId="{DBCA96D3-7BDC-4982-B89D-8248C2875206}" type="pres">
      <dgm:prSet presAssocID="{C1773DE8-1679-43A1-A85A-D5D90E1129D0}" presName="space" presStyleCnt="0"/>
      <dgm:spPr/>
    </dgm:pt>
    <dgm:pt modelId="{99226F5E-222B-41BF-9E68-A6679D51AA5E}" type="pres">
      <dgm:prSet presAssocID="{9C3B7706-57F8-4453-B394-AAE860111FE0}" presName="compositeA" presStyleCnt="0"/>
      <dgm:spPr/>
    </dgm:pt>
    <dgm:pt modelId="{71DF7B7B-5D30-4CE1-8EFA-BF78CF14BA52}" type="pres">
      <dgm:prSet presAssocID="{9C3B7706-57F8-4453-B394-AAE860111FE0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096A4D-4F9F-41FB-83D6-CD8396780051}" type="pres">
      <dgm:prSet presAssocID="{9C3B7706-57F8-4453-B394-AAE860111FE0}" presName="circleA" presStyleLbl="node1" presStyleIdx="4" presStyleCnt="5"/>
      <dgm:spPr/>
    </dgm:pt>
    <dgm:pt modelId="{F16950E3-BD0F-4A06-B1E7-1AF36767792D}" type="pres">
      <dgm:prSet presAssocID="{9C3B7706-57F8-4453-B394-AAE860111FE0}" presName="spaceA" presStyleCnt="0"/>
      <dgm:spPr/>
    </dgm:pt>
  </dgm:ptLst>
  <dgm:cxnLst>
    <dgm:cxn modelId="{B037B9E1-C411-4954-9CCD-F8E685854ED4}" srcId="{503133C8-A70C-4F23-8DFD-3811A02CEBC8}" destId="{9C3B7706-57F8-4453-B394-AAE860111FE0}" srcOrd="4" destOrd="0" parTransId="{D05A4B65-CCC4-4885-B193-71AB8AFEDFD9}" sibTransId="{648482AE-D114-485B-9839-0C35D0EE4B93}"/>
    <dgm:cxn modelId="{9894EEC6-AE88-4399-A55E-CA332AA74487}" srcId="{503133C8-A70C-4F23-8DFD-3811A02CEBC8}" destId="{257158C5-3564-4BEC-80B7-75CECD085AFF}" srcOrd="1" destOrd="0" parTransId="{62D4FA2C-1201-4D96-8FF3-2354276FDE2F}" sibTransId="{CAF49263-26C9-42EE-88D9-227C36E983D1}"/>
    <dgm:cxn modelId="{A794E805-BCAD-4CED-9AEA-0F9F2BD1F03F}" srcId="{503133C8-A70C-4F23-8DFD-3811A02CEBC8}" destId="{26239C13-E446-430D-8C89-7F87583C6163}" srcOrd="3" destOrd="0" parTransId="{7C40C88A-EBEF-49F4-8D69-642D9A8A5720}" sibTransId="{C1773DE8-1679-43A1-A85A-D5D90E1129D0}"/>
    <dgm:cxn modelId="{4EEA98D3-32B7-4971-A7B7-8010965CACBC}" type="presOf" srcId="{9C3B7706-57F8-4453-B394-AAE860111FE0}" destId="{71DF7B7B-5D30-4CE1-8EFA-BF78CF14BA52}" srcOrd="0" destOrd="0" presId="urn:microsoft.com/office/officeart/2005/8/layout/hProcess11"/>
    <dgm:cxn modelId="{94E02518-9064-4277-9F04-AB613D6D33BD}" type="presOf" srcId="{503133C8-A70C-4F23-8DFD-3811A02CEBC8}" destId="{700BB804-8393-428F-908B-D0DC5BA507C0}" srcOrd="0" destOrd="0" presId="urn:microsoft.com/office/officeart/2005/8/layout/hProcess11"/>
    <dgm:cxn modelId="{2100A428-3684-46D9-8658-F8EF75235286}" type="presOf" srcId="{94475E17-B659-42B6-BE62-C2F1D8E74385}" destId="{62790C70-9827-4A50-8566-46AC256B15D8}" srcOrd="0" destOrd="0" presId="urn:microsoft.com/office/officeart/2005/8/layout/hProcess11"/>
    <dgm:cxn modelId="{5521172B-57B9-45B4-B7DF-ED425373ABCD}" srcId="{503133C8-A70C-4F23-8DFD-3811A02CEBC8}" destId="{6690738C-F261-49AC-967A-69E9E136E952}" srcOrd="0" destOrd="0" parTransId="{38919BF5-9239-42FE-BCCF-31DBEDDFA142}" sibTransId="{66FD90DB-E5CB-45BA-99C3-20A98ED7F7D9}"/>
    <dgm:cxn modelId="{DD431380-BC22-46ED-B810-8D4C8CF8C927}" type="presOf" srcId="{6690738C-F261-49AC-967A-69E9E136E952}" destId="{49571BB4-D224-4C96-86AC-337B7EEC0668}" srcOrd="0" destOrd="0" presId="urn:microsoft.com/office/officeart/2005/8/layout/hProcess11"/>
    <dgm:cxn modelId="{5B231329-B89C-4DDF-AF90-71799059E5C5}" type="presOf" srcId="{26239C13-E446-430D-8C89-7F87583C6163}" destId="{4095CB8A-E78E-416F-85CB-B2E733C7AAE1}" srcOrd="0" destOrd="0" presId="urn:microsoft.com/office/officeart/2005/8/layout/hProcess11"/>
    <dgm:cxn modelId="{61292090-AC67-447A-810D-79E41C604628}" srcId="{503133C8-A70C-4F23-8DFD-3811A02CEBC8}" destId="{94475E17-B659-42B6-BE62-C2F1D8E74385}" srcOrd="2" destOrd="0" parTransId="{129E703C-4267-4B18-9B4F-A5708644A5C2}" sibTransId="{674C9A96-5A2E-4214-A3B6-483AFF0BE656}"/>
    <dgm:cxn modelId="{4C16D2A0-6BB2-4145-B366-A9ABDFB38484}" type="presOf" srcId="{257158C5-3564-4BEC-80B7-75CECD085AFF}" destId="{C86857AA-0705-4977-B01D-513AFE082642}" srcOrd="0" destOrd="0" presId="urn:microsoft.com/office/officeart/2005/8/layout/hProcess11"/>
    <dgm:cxn modelId="{8232363D-D202-4D4F-B843-0159BC96E0B2}" type="presParOf" srcId="{700BB804-8393-428F-908B-D0DC5BA507C0}" destId="{DFEBEDC3-0C8B-49BD-8C86-D610FB9C5415}" srcOrd="0" destOrd="0" presId="urn:microsoft.com/office/officeart/2005/8/layout/hProcess11"/>
    <dgm:cxn modelId="{0B3719CE-01A5-4A87-A181-339DB6F9BC60}" type="presParOf" srcId="{700BB804-8393-428F-908B-D0DC5BA507C0}" destId="{FF26B5FB-2F57-4ED0-BB50-D02B2210B8D7}" srcOrd="1" destOrd="0" presId="urn:microsoft.com/office/officeart/2005/8/layout/hProcess11"/>
    <dgm:cxn modelId="{AF2A0A12-A000-4340-85AA-6C87B3D3ED92}" type="presParOf" srcId="{FF26B5FB-2F57-4ED0-BB50-D02B2210B8D7}" destId="{5692475C-C6DF-4C5B-8490-FF87D07E8E31}" srcOrd="0" destOrd="0" presId="urn:microsoft.com/office/officeart/2005/8/layout/hProcess11"/>
    <dgm:cxn modelId="{19066992-0434-4377-B412-0E9D1F0B1C62}" type="presParOf" srcId="{5692475C-C6DF-4C5B-8490-FF87D07E8E31}" destId="{49571BB4-D224-4C96-86AC-337B7EEC0668}" srcOrd="0" destOrd="0" presId="urn:microsoft.com/office/officeart/2005/8/layout/hProcess11"/>
    <dgm:cxn modelId="{CC6E73E0-B229-4233-88DA-258073DCD2FA}" type="presParOf" srcId="{5692475C-C6DF-4C5B-8490-FF87D07E8E31}" destId="{9C66BC9B-5C53-46D5-B188-1187095F38EA}" srcOrd="1" destOrd="0" presId="urn:microsoft.com/office/officeart/2005/8/layout/hProcess11"/>
    <dgm:cxn modelId="{C8C44E48-A7A0-452D-AE2B-4AFA6476C85A}" type="presParOf" srcId="{5692475C-C6DF-4C5B-8490-FF87D07E8E31}" destId="{7831AD71-4311-46E3-AC94-36E1198ED879}" srcOrd="2" destOrd="0" presId="urn:microsoft.com/office/officeart/2005/8/layout/hProcess11"/>
    <dgm:cxn modelId="{6A69C142-7BFD-40E8-A293-70B5AF9FB3C5}" type="presParOf" srcId="{FF26B5FB-2F57-4ED0-BB50-D02B2210B8D7}" destId="{4533050C-2581-40A2-AF7B-8DB6CB672475}" srcOrd="1" destOrd="0" presId="urn:microsoft.com/office/officeart/2005/8/layout/hProcess11"/>
    <dgm:cxn modelId="{60BC5D91-4A7F-4B8D-8E8C-CD1362DC7AFF}" type="presParOf" srcId="{FF26B5FB-2F57-4ED0-BB50-D02B2210B8D7}" destId="{98778ED0-09C2-4D2B-AEF5-48B6ED4EC58C}" srcOrd="2" destOrd="0" presId="urn:microsoft.com/office/officeart/2005/8/layout/hProcess11"/>
    <dgm:cxn modelId="{0E91D297-02D6-4BA0-BC6C-CA380833FC84}" type="presParOf" srcId="{98778ED0-09C2-4D2B-AEF5-48B6ED4EC58C}" destId="{C86857AA-0705-4977-B01D-513AFE082642}" srcOrd="0" destOrd="0" presId="urn:microsoft.com/office/officeart/2005/8/layout/hProcess11"/>
    <dgm:cxn modelId="{30F349DA-F4B9-47DA-BBFB-4B287EAA5E64}" type="presParOf" srcId="{98778ED0-09C2-4D2B-AEF5-48B6ED4EC58C}" destId="{1F90CCF7-F956-4501-8697-E8740F11B9C6}" srcOrd="1" destOrd="0" presId="urn:microsoft.com/office/officeart/2005/8/layout/hProcess11"/>
    <dgm:cxn modelId="{CD662914-5487-458D-A24B-BB798E134292}" type="presParOf" srcId="{98778ED0-09C2-4D2B-AEF5-48B6ED4EC58C}" destId="{CE11995D-9795-4FA3-B639-D46251DBE501}" srcOrd="2" destOrd="0" presId="urn:microsoft.com/office/officeart/2005/8/layout/hProcess11"/>
    <dgm:cxn modelId="{93BF7048-0FD3-4D9C-8BC1-BA996ECEF513}" type="presParOf" srcId="{FF26B5FB-2F57-4ED0-BB50-D02B2210B8D7}" destId="{B1A83DD9-F63E-40FA-96AC-67BE6F9B3508}" srcOrd="3" destOrd="0" presId="urn:microsoft.com/office/officeart/2005/8/layout/hProcess11"/>
    <dgm:cxn modelId="{3BC57C4B-8625-4C40-9BF7-52F4B64C327C}" type="presParOf" srcId="{FF26B5FB-2F57-4ED0-BB50-D02B2210B8D7}" destId="{6951F29E-8D3B-49B1-8BB2-5854CA86EED0}" srcOrd="4" destOrd="0" presId="urn:microsoft.com/office/officeart/2005/8/layout/hProcess11"/>
    <dgm:cxn modelId="{6BD43B6C-4F38-4064-A6C5-4E84AE255135}" type="presParOf" srcId="{6951F29E-8D3B-49B1-8BB2-5854CA86EED0}" destId="{62790C70-9827-4A50-8566-46AC256B15D8}" srcOrd="0" destOrd="0" presId="urn:microsoft.com/office/officeart/2005/8/layout/hProcess11"/>
    <dgm:cxn modelId="{34F381AD-9290-4A62-8486-6A7E0B5B4155}" type="presParOf" srcId="{6951F29E-8D3B-49B1-8BB2-5854CA86EED0}" destId="{5D5E8E71-ACAD-47AE-94C1-75E0B71DACA4}" srcOrd="1" destOrd="0" presId="urn:microsoft.com/office/officeart/2005/8/layout/hProcess11"/>
    <dgm:cxn modelId="{E21D870B-6109-4215-B049-9AE78A9264BC}" type="presParOf" srcId="{6951F29E-8D3B-49B1-8BB2-5854CA86EED0}" destId="{EBFD70A8-DDA0-4A74-9F38-5E7AA147922C}" srcOrd="2" destOrd="0" presId="urn:microsoft.com/office/officeart/2005/8/layout/hProcess11"/>
    <dgm:cxn modelId="{8E03AA36-AA1C-4424-B20D-3D664872566C}" type="presParOf" srcId="{FF26B5FB-2F57-4ED0-BB50-D02B2210B8D7}" destId="{9D4BFD99-73D7-49CA-A4FE-B3A6D2E96F01}" srcOrd="5" destOrd="0" presId="urn:microsoft.com/office/officeart/2005/8/layout/hProcess11"/>
    <dgm:cxn modelId="{4F9C209E-4193-45C3-A04E-38074C3118F9}" type="presParOf" srcId="{FF26B5FB-2F57-4ED0-BB50-D02B2210B8D7}" destId="{8707F1BB-E1C1-4AB7-ABF4-FCB6B2810F36}" srcOrd="6" destOrd="0" presId="urn:microsoft.com/office/officeart/2005/8/layout/hProcess11"/>
    <dgm:cxn modelId="{A85E2125-6085-49EF-B2F5-89A7D35ABF06}" type="presParOf" srcId="{8707F1BB-E1C1-4AB7-ABF4-FCB6B2810F36}" destId="{4095CB8A-E78E-416F-85CB-B2E733C7AAE1}" srcOrd="0" destOrd="0" presId="urn:microsoft.com/office/officeart/2005/8/layout/hProcess11"/>
    <dgm:cxn modelId="{773BE62D-69C8-4A7F-9819-4EDE7025CF1D}" type="presParOf" srcId="{8707F1BB-E1C1-4AB7-ABF4-FCB6B2810F36}" destId="{091B779A-DEFF-4547-9EAF-423422E5CCE4}" srcOrd="1" destOrd="0" presId="urn:microsoft.com/office/officeart/2005/8/layout/hProcess11"/>
    <dgm:cxn modelId="{47E9A9E8-2CCB-4121-8500-A12896689FD5}" type="presParOf" srcId="{8707F1BB-E1C1-4AB7-ABF4-FCB6B2810F36}" destId="{BDCAE733-F9A2-43C4-862B-AD4FEB4032E5}" srcOrd="2" destOrd="0" presId="urn:microsoft.com/office/officeart/2005/8/layout/hProcess11"/>
    <dgm:cxn modelId="{39EE84A7-161E-49D8-9C7E-F36A7836A9DF}" type="presParOf" srcId="{FF26B5FB-2F57-4ED0-BB50-D02B2210B8D7}" destId="{DBCA96D3-7BDC-4982-B89D-8248C2875206}" srcOrd="7" destOrd="0" presId="urn:microsoft.com/office/officeart/2005/8/layout/hProcess11"/>
    <dgm:cxn modelId="{7B229DE9-5E77-404A-9B3B-FF5BEF351154}" type="presParOf" srcId="{FF26B5FB-2F57-4ED0-BB50-D02B2210B8D7}" destId="{99226F5E-222B-41BF-9E68-A6679D51AA5E}" srcOrd="8" destOrd="0" presId="urn:microsoft.com/office/officeart/2005/8/layout/hProcess11"/>
    <dgm:cxn modelId="{D97BA42D-CE67-4626-9F7A-633E0E14FFCA}" type="presParOf" srcId="{99226F5E-222B-41BF-9E68-A6679D51AA5E}" destId="{71DF7B7B-5D30-4CE1-8EFA-BF78CF14BA52}" srcOrd="0" destOrd="0" presId="urn:microsoft.com/office/officeart/2005/8/layout/hProcess11"/>
    <dgm:cxn modelId="{548ABE43-36D7-40F0-8198-742AB5CA927E}" type="presParOf" srcId="{99226F5E-222B-41BF-9E68-A6679D51AA5E}" destId="{72096A4D-4F9F-41FB-83D6-CD8396780051}" srcOrd="1" destOrd="0" presId="urn:microsoft.com/office/officeart/2005/8/layout/hProcess11"/>
    <dgm:cxn modelId="{247A2955-CFD1-4F4A-8755-D7A339C5DE47}" type="presParOf" srcId="{99226F5E-222B-41BF-9E68-A6679D51AA5E}" destId="{F16950E3-BD0F-4A06-B1E7-1AF36767792D}" srcOrd="2" destOrd="0" presId="urn:microsoft.com/office/officeart/2005/8/layout/hProcess11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3E2F01-78C3-4668-A038-66184A66249C}" type="doc">
      <dgm:prSet loTypeId="urn:microsoft.com/office/officeart/2008/layout/LinedLis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CEE09341-B9F2-43EE-B82A-FA23108A98CF}">
      <dgm:prSet/>
      <dgm:spPr/>
      <dgm:t>
        <a:bodyPr/>
        <a:lstStyle/>
        <a:p>
          <a:r>
            <a:rPr lang="it-IT" b="1" dirty="0"/>
            <a:t>Variante normativa al PAI</a:t>
          </a:r>
          <a:endParaRPr lang="it-IT" dirty="0"/>
        </a:p>
      </dgm:t>
    </dgm:pt>
    <dgm:pt modelId="{068A0806-C70A-497C-A1D3-3A2E64F0F317}" type="parTrans" cxnId="{0C0D8E45-0E36-4DBB-8D67-E959058D929E}">
      <dgm:prSet/>
      <dgm:spPr/>
      <dgm:t>
        <a:bodyPr/>
        <a:lstStyle/>
        <a:p>
          <a:endParaRPr lang="it-IT"/>
        </a:p>
      </dgm:t>
    </dgm:pt>
    <dgm:pt modelId="{CE0E79F4-5DFC-43C9-AC56-EC34FB9514B0}" type="sibTrans" cxnId="{0C0D8E45-0E36-4DBB-8D67-E959058D929E}">
      <dgm:prSet/>
      <dgm:spPr/>
      <dgm:t>
        <a:bodyPr/>
        <a:lstStyle/>
        <a:p>
          <a:endParaRPr lang="it-IT"/>
        </a:p>
      </dgm:t>
    </dgm:pt>
    <dgm:pt modelId="{EFB4E526-C54B-4DC9-A666-472CDE11BFE2}">
      <dgm:prSet/>
      <dgm:spPr/>
      <dgm:t>
        <a:bodyPr/>
        <a:lstStyle/>
        <a:p>
          <a:r>
            <a:rPr lang="it-IT" dirty="0" smtClean="0"/>
            <a:t>Adottata la Variante, a seguito della fase di osservazioni, il </a:t>
          </a:r>
          <a:r>
            <a:rPr lang="it-IT" dirty="0"/>
            <a:t>7 dicembre 2016 </a:t>
          </a:r>
          <a:r>
            <a:rPr lang="it-IT" dirty="0" smtClean="0"/>
            <a:t>da parte del </a:t>
          </a:r>
          <a:r>
            <a:rPr lang="it-IT" dirty="0"/>
            <a:t>Comitato Istituzionale dell’Autorità di Bacino del Fiume Po</a:t>
          </a:r>
        </a:p>
      </dgm:t>
    </dgm:pt>
    <dgm:pt modelId="{15481AE2-CDD3-4F64-B98E-30CC1C5238C4}" type="parTrans" cxnId="{03B82C7A-D461-4345-8207-D56B0D8AF613}">
      <dgm:prSet/>
      <dgm:spPr/>
      <dgm:t>
        <a:bodyPr/>
        <a:lstStyle/>
        <a:p>
          <a:endParaRPr lang="it-IT"/>
        </a:p>
      </dgm:t>
    </dgm:pt>
    <dgm:pt modelId="{A2E37291-588E-4EB1-ACD4-603172EFF681}" type="sibTrans" cxnId="{03B82C7A-D461-4345-8207-D56B0D8AF613}">
      <dgm:prSet/>
      <dgm:spPr/>
      <dgm:t>
        <a:bodyPr/>
        <a:lstStyle/>
        <a:p>
          <a:endParaRPr lang="it-IT"/>
        </a:p>
      </dgm:t>
    </dgm:pt>
    <dgm:pt modelId="{59DD7C5B-98A1-443D-81E2-C0F0D0419F4C}">
      <dgm:prSet/>
      <dgm:spPr/>
      <dgm:t>
        <a:bodyPr/>
        <a:lstStyle/>
        <a:p>
          <a:r>
            <a:rPr lang="it-IT" dirty="0" smtClean="0"/>
            <a:t>Pubblicata </a:t>
          </a:r>
          <a:r>
            <a:rPr lang="it-IT" dirty="0"/>
            <a:t>GURI l’1 marzo 2017 </a:t>
          </a:r>
        </a:p>
      </dgm:t>
    </dgm:pt>
    <dgm:pt modelId="{6F8A0959-C910-4EEA-828F-B9FF42189353}" type="parTrans" cxnId="{11A84089-11F5-47F0-9983-2E107FE7B179}">
      <dgm:prSet/>
      <dgm:spPr/>
      <dgm:t>
        <a:bodyPr/>
        <a:lstStyle/>
        <a:p>
          <a:endParaRPr lang="it-IT"/>
        </a:p>
      </dgm:t>
    </dgm:pt>
    <dgm:pt modelId="{F78444CA-B809-4017-96F4-8859C77A9EE7}" type="sibTrans" cxnId="{11A84089-11F5-47F0-9983-2E107FE7B179}">
      <dgm:prSet/>
      <dgm:spPr/>
      <dgm:t>
        <a:bodyPr/>
        <a:lstStyle/>
        <a:p>
          <a:endParaRPr lang="it-IT"/>
        </a:p>
      </dgm:t>
    </dgm:pt>
    <dgm:pt modelId="{F17DC10C-59E6-4853-B948-843D7F4CF56C}">
      <dgm:prSet/>
      <dgm:spPr/>
      <dgm:t>
        <a:bodyPr/>
        <a:lstStyle/>
        <a:p>
          <a:r>
            <a:rPr lang="it-IT" b="0" dirty="0" smtClean="0"/>
            <a:t>in </a:t>
          </a:r>
          <a:r>
            <a:rPr lang="it-IT" b="0" dirty="0"/>
            <a:t>attesa DPCM di approvazione</a:t>
          </a:r>
          <a:r>
            <a:rPr lang="it-IT" b="1" dirty="0"/>
            <a:t> </a:t>
          </a:r>
          <a:endParaRPr lang="it-IT" dirty="0"/>
        </a:p>
      </dgm:t>
    </dgm:pt>
    <dgm:pt modelId="{DC5750C5-85AC-4EA0-8709-FE9594D317B2}" type="parTrans" cxnId="{762D1862-7562-4D27-A1E9-A25DCC0490EE}">
      <dgm:prSet/>
      <dgm:spPr/>
      <dgm:t>
        <a:bodyPr/>
        <a:lstStyle/>
        <a:p>
          <a:endParaRPr lang="it-IT"/>
        </a:p>
      </dgm:t>
    </dgm:pt>
    <dgm:pt modelId="{E06EBE1B-34EF-4186-B156-0D30ED0BFD93}" type="sibTrans" cxnId="{762D1862-7562-4D27-A1E9-A25DCC0490EE}">
      <dgm:prSet/>
      <dgm:spPr/>
      <dgm:t>
        <a:bodyPr/>
        <a:lstStyle/>
        <a:p>
          <a:endParaRPr lang="it-IT"/>
        </a:p>
      </dgm:t>
    </dgm:pt>
    <dgm:pt modelId="{7B161125-CBF4-4A11-9BA0-1955025EBC56}">
      <dgm:prSet/>
      <dgm:spPr/>
      <dgm:t>
        <a:bodyPr/>
        <a:lstStyle/>
        <a:p>
          <a:r>
            <a:rPr lang="it-IT" dirty="0" smtClean="0"/>
            <a:t>Adottato il Progetto  di variante il 17 dicembre 2015</a:t>
          </a:r>
          <a:endParaRPr lang="it-IT" dirty="0"/>
        </a:p>
      </dgm:t>
    </dgm:pt>
    <dgm:pt modelId="{01B3E23D-1FF2-479E-AD8C-22105ACDB7B9}" type="parTrans" cxnId="{D31AEA02-E4FF-46EB-95C6-6D8F2348206B}">
      <dgm:prSet/>
      <dgm:spPr/>
      <dgm:t>
        <a:bodyPr/>
        <a:lstStyle/>
        <a:p>
          <a:endParaRPr lang="it-IT"/>
        </a:p>
      </dgm:t>
    </dgm:pt>
    <dgm:pt modelId="{82902622-E0AC-4F12-90F5-E7D23A46594F}" type="sibTrans" cxnId="{D31AEA02-E4FF-46EB-95C6-6D8F2348206B}">
      <dgm:prSet/>
      <dgm:spPr/>
      <dgm:t>
        <a:bodyPr/>
        <a:lstStyle/>
        <a:p>
          <a:endParaRPr lang="it-IT"/>
        </a:p>
      </dgm:t>
    </dgm:pt>
    <dgm:pt modelId="{B87C1DCA-F087-4D02-A31B-C83E92EDFABD}">
      <dgm:prSet/>
      <dgm:spPr/>
      <dgm:t>
        <a:bodyPr/>
        <a:lstStyle/>
        <a:p>
          <a:r>
            <a:rPr lang="it-IT" dirty="0" smtClean="0"/>
            <a:t>E’ una misura di prevenzione del PGRA</a:t>
          </a:r>
          <a:endParaRPr lang="it-IT" dirty="0"/>
        </a:p>
      </dgm:t>
    </dgm:pt>
    <dgm:pt modelId="{967D2DA1-0E2D-47B7-A7D6-92C756E75CB3}" type="parTrans" cxnId="{B4429D9C-85CB-4676-A51F-21FB263D3963}">
      <dgm:prSet/>
      <dgm:spPr/>
      <dgm:t>
        <a:bodyPr/>
        <a:lstStyle/>
        <a:p>
          <a:endParaRPr lang="it-IT"/>
        </a:p>
      </dgm:t>
    </dgm:pt>
    <dgm:pt modelId="{DEF312AC-AD5D-4213-81A2-1E7384C4AD5B}" type="sibTrans" cxnId="{B4429D9C-85CB-4676-A51F-21FB263D3963}">
      <dgm:prSet/>
      <dgm:spPr/>
      <dgm:t>
        <a:bodyPr/>
        <a:lstStyle/>
        <a:p>
          <a:endParaRPr lang="it-IT"/>
        </a:p>
      </dgm:t>
    </dgm:pt>
    <dgm:pt modelId="{0EED2769-AB3C-47F4-AFBF-2BB86E25E593}">
      <dgm:prSet/>
      <dgm:spPr/>
      <dgm:t>
        <a:bodyPr/>
        <a:lstStyle/>
        <a:p>
          <a:r>
            <a:rPr lang="it-IT" b="1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Demanda alle regioni (entro 90 giorni da DPCM) l’emanazione di disposizioni concernenti l’attuazione del PGRA nel settore urbanistico coordinate con quelle assunte in materia di protezione civile</a:t>
          </a:r>
          <a:endParaRPr lang="it-IT" dirty="0"/>
        </a:p>
      </dgm:t>
    </dgm:pt>
    <dgm:pt modelId="{10F5B787-2EEB-43D6-92DB-2028F5BC2206}" type="parTrans" cxnId="{660CD64F-BE8D-4D66-BE6D-BF8D6F35FFAA}">
      <dgm:prSet/>
      <dgm:spPr/>
      <dgm:t>
        <a:bodyPr/>
        <a:lstStyle/>
        <a:p>
          <a:endParaRPr lang="it-IT"/>
        </a:p>
      </dgm:t>
    </dgm:pt>
    <dgm:pt modelId="{73BBCDA9-56B9-4BA4-A577-72663F402673}" type="sibTrans" cxnId="{660CD64F-BE8D-4D66-BE6D-BF8D6F35FFAA}">
      <dgm:prSet/>
      <dgm:spPr/>
      <dgm:t>
        <a:bodyPr/>
        <a:lstStyle/>
        <a:p>
          <a:endParaRPr lang="it-IT"/>
        </a:p>
      </dgm:t>
    </dgm:pt>
    <dgm:pt modelId="{9AEC30BC-5517-402A-A79D-C732546E8C1F}">
      <dgm:prSet/>
      <dgm:spPr/>
      <dgm:t>
        <a:bodyPr/>
        <a:lstStyle/>
        <a:p>
          <a:r>
            <a:rPr lang="it-IT" b="1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Innesca  una fase di verifica/aggiornamento degli strumenti urbanistici e di pianificazione dell’emergenza a livello comunale</a:t>
          </a:r>
          <a:endParaRPr lang="it-IT" dirty="0"/>
        </a:p>
      </dgm:t>
    </dgm:pt>
    <dgm:pt modelId="{B88483CC-D33A-4EEC-9F1F-F08FEAB2FD4C}" type="parTrans" cxnId="{437020FA-80F9-40C3-BD5A-BBC6F00A172C}">
      <dgm:prSet/>
      <dgm:spPr/>
      <dgm:t>
        <a:bodyPr/>
        <a:lstStyle/>
        <a:p>
          <a:endParaRPr lang="it-IT"/>
        </a:p>
      </dgm:t>
    </dgm:pt>
    <dgm:pt modelId="{2815D684-CBD7-489C-860C-E5DD1D68DBFD}" type="sibTrans" cxnId="{437020FA-80F9-40C3-BD5A-BBC6F00A172C}">
      <dgm:prSet/>
      <dgm:spPr/>
      <dgm:t>
        <a:bodyPr/>
        <a:lstStyle/>
        <a:p>
          <a:endParaRPr lang="it-IT"/>
        </a:p>
      </dgm:t>
    </dgm:pt>
    <dgm:pt modelId="{29296516-9D7A-46CE-9BFF-57B8910C6FD7}">
      <dgm:prSet/>
      <dgm:spPr/>
      <dgm:t>
        <a:bodyPr/>
        <a:lstStyle/>
        <a:p>
          <a:r>
            <a:rPr lang="it-IT" dirty="0" smtClean="0"/>
            <a:t>Dà delle disposizioni immediatamente vincolanti in merito all’obbligo di predisporre verifiche di compatibilità idraulica per gli impianti a rischio, di gestione dei rifiuti, alle infrastrutture ecc. che ricadono entro le aree allagabili</a:t>
          </a:r>
          <a:endParaRPr lang="it-IT" dirty="0"/>
        </a:p>
      </dgm:t>
    </dgm:pt>
    <dgm:pt modelId="{773156D0-A234-401F-95F1-241BB5C1F108}" type="parTrans" cxnId="{EF30BE73-AF80-4F7D-BC1F-92E0EDD51A0B}">
      <dgm:prSet/>
      <dgm:spPr/>
      <dgm:t>
        <a:bodyPr/>
        <a:lstStyle/>
        <a:p>
          <a:endParaRPr lang="it-IT"/>
        </a:p>
      </dgm:t>
    </dgm:pt>
    <dgm:pt modelId="{DCF366E1-E63F-40FE-B142-46C7F84657A8}" type="sibTrans" cxnId="{EF30BE73-AF80-4F7D-BC1F-92E0EDD51A0B}">
      <dgm:prSet/>
      <dgm:spPr/>
      <dgm:t>
        <a:bodyPr/>
        <a:lstStyle/>
        <a:p>
          <a:endParaRPr lang="it-IT"/>
        </a:p>
      </dgm:t>
    </dgm:pt>
    <dgm:pt modelId="{8370585E-ACF4-4046-BE7F-3F73FCD52B0D}" type="pres">
      <dgm:prSet presAssocID="{0A3E2F01-78C3-4668-A038-66184A66249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32D9222-C029-4174-BC73-50B60420D918}" type="pres">
      <dgm:prSet presAssocID="{CEE09341-B9F2-43EE-B82A-FA23108A98CF}" presName="thickLine" presStyleLbl="alignNode1" presStyleIdx="0" presStyleCnt="1"/>
      <dgm:spPr/>
    </dgm:pt>
    <dgm:pt modelId="{4D2C850B-8315-4E9E-A0EE-466B3007C6F2}" type="pres">
      <dgm:prSet presAssocID="{CEE09341-B9F2-43EE-B82A-FA23108A98CF}" presName="horz1" presStyleCnt="0"/>
      <dgm:spPr/>
    </dgm:pt>
    <dgm:pt modelId="{D0D74A36-CD5A-472F-8C8D-3C74F1ED89E8}" type="pres">
      <dgm:prSet presAssocID="{CEE09341-B9F2-43EE-B82A-FA23108A98CF}" presName="tx1" presStyleLbl="revTx" presStyleIdx="0" presStyleCnt="9"/>
      <dgm:spPr/>
      <dgm:t>
        <a:bodyPr/>
        <a:lstStyle/>
        <a:p>
          <a:endParaRPr lang="it-IT"/>
        </a:p>
      </dgm:t>
    </dgm:pt>
    <dgm:pt modelId="{DFCAB08F-2522-443C-97F6-8E878FE310FA}" type="pres">
      <dgm:prSet presAssocID="{CEE09341-B9F2-43EE-B82A-FA23108A98CF}" presName="vert1" presStyleCnt="0"/>
      <dgm:spPr/>
    </dgm:pt>
    <dgm:pt modelId="{02097C9A-658C-4837-BA34-FF5CAA9D0B98}" type="pres">
      <dgm:prSet presAssocID="{7B161125-CBF4-4A11-9BA0-1955025EBC56}" presName="vertSpace2a" presStyleCnt="0"/>
      <dgm:spPr/>
    </dgm:pt>
    <dgm:pt modelId="{614902FC-CCCD-469F-ABBF-69200E93737E}" type="pres">
      <dgm:prSet presAssocID="{7B161125-CBF4-4A11-9BA0-1955025EBC56}" presName="horz2" presStyleCnt="0"/>
      <dgm:spPr/>
    </dgm:pt>
    <dgm:pt modelId="{EC5AB662-B243-4DA7-A4D3-138BF3B1AF75}" type="pres">
      <dgm:prSet presAssocID="{7B161125-CBF4-4A11-9BA0-1955025EBC56}" presName="horzSpace2" presStyleCnt="0"/>
      <dgm:spPr/>
    </dgm:pt>
    <dgm:pt modelId="{FE60E7ED-D847-4327-A685-13F1FEDE9520}" type="pres">
      <dgm:prSet presAssocID="{7B161125-CBF4-4A11-9BA0-1955025EBC56}" presName="tx2" presStyleLbl="revTx" presStyleIdx="1" presStyleCnt="9"/>
      <dgm:spPr/>
      <dgm:t>
        <a:bodyPr/>
        <a:lstStyle/>
        <a:p>
          <a:endParaRPr lang="it-IT"/>
        </a:p>
      </dgm:t>
    </dgm:pt>
    <dgm:pt modelId="{86175E47-9B86-43F1-B1F8-E5E8F57A596E}" type="pres">
      <dgm:prSet presAssocID="{7B161125-CBF4-4A11-9BA0-1955025EBC56}" presName="vert2" presStyleCnt="0"/>
      <dgm:spPr/>
    </dgm:pt>
    <dgm:pt modelId="{92604001-FA40-4977-AA1B-97BD90182784}" type="pres">
      <dgm:prSet presAssocID="{7B161125-CBF4-4A11-9BA0-1955025EBC56}" presName="thinLine2b" presStyleLbl="callout" presStyleIdx="0" presStyleCnt="8"/>
      <dgm:spPr/>
    </dgm:pt>
    <dgm:pt modelId="{7C1319C9-5EA5-4EFD-97B8-9D032FF7525B}" type="pres">
      <dgm:prSet presAssocID="{7B161125-CBF4-4A11-9BA0-1955025EBC56}" presName="vertSpace2b" presStyleCnt="0"/>
      <dgm:spPr/>
    </dgm:pt>
    <dgm:pt modelId="{D8E127BB-EEB2-472F-A483-EB7FE908C337}" type="pres">
      <dgm:prSet presAssocID="{EFB4E526-C54B-4DC9-A666-472CDE11BFE2}" presName="horz2" presStyleCnt="0"/>
      <dgm:spPr/>
    </dgm:pt>
    <dgm:pt modelId="{572096F1-F2B4-420E-B540-5F59F1DB0CD2}" type="pres">
      <dgm:prSet presAssocID="{EFB4E526-C54B-4DC9-A666-472CDE11BFE2}" presName="horzSpace2" presStyleCnt="0"/>
      <dgm:spPr/>
    </dgm:pt>
    <dgm:pt modelId="{F74284E3-214F-4BDF-BF9C-DEF61122B8DB}" type="pres">
      <dgm:prSet presAssocID="{EFB4E526-C54B-4DC9-A666-472CDE11BFE2}" presName="tx2" presStyleLbl="revTx" presStyleIdx="2" presStyleCnt="9"/>
      <dgm:spPr/>
      <dgm:t>
        <a:bodyPr/>
        <a:lstStyle/>
        <a:p>
          <a:endParaRPr lang="it-IT"/>
        </a:p>
      </dgm:t>
    </dgm:pt>
    <dgm:pt modelId="{1B4588FA-C035-4D6F-9270-99E9E54F78E5}" type="pres">
      <dgm:prSet presAssocID="{EFB4E526-C54B-4DC9-A666-472CDE11BFE2}" presName="vert2" presStyleCnt="0"/>
      <dgm:spPr/>
    </dgm:pt>
    <dgm:pt modelId="{986BADEF-ACB2-4B75-AEDB-E71043976C19}" type="pres">
      <dgm:prSet presAssocID="{EFB4E526-C54B-4DC9-A666-472CDE11BFE2}" presName="thinLine2b" presStyleLbl="callout" presStyleIdx="1" presStyleCnt="8"/>
      <dgm:spPr/>
    </dgm:pt>
    <dgm:pt modelId="{60049B65-F2F4-44F3-A3F0-06AC8BECDD04}" type="pres">
      <dgm:prSet presAssocID="{EFB4E526-C54B-4DC9-A666-472CDE11BFE2}" presName="vertSpace2b" presStyleCnt="0"/>
      <dgm:spPr/>
    </dgm:pt>
    <dgm:pt modelId="{BCD282E6-AF31-4A90-B8C6-8E3D6089BEF2}" type="pres">
      <dgm:prSet presAssocID="{59DD7C5B-98A1-443D-81E2-C0F0D0419F4C}" presName="horz2" presStyleCnt="0"/>
      <dgm:spPr/>
    </dgm:pt>
    <dgm:pt modelId="{A5AE8274-49C3-4169-8714-DEF2639A8637}" type="pres">
      <dgm:prSet presAssocID="{59DD7C5B-98A1-443D-81E2-C0F0D0419F4C}" presName="horzSpace2" presStyleCnt="0"/>
      <dgm:spPr/>
    </dgm:pt>
    <dgm:pt modelId="{68007380-23E9-4C42-B6D9-895D2D152C3F}" type="pres">
      <dgm:prSet presAssocID="{59DD7C5B-98A1-443D-81E2-C0F0D0419F4C}" presName="tx2" presStyleLbl="revTx" presStyleIdx="3" presStyleCnt="9"/>
      <dgm:spPr/>
      <dgm:t>
        <a:bodyPr/>
        <a:lstStyle/>
        <a:p>
          <a:endParaRPr lang="it-IT"/>
        </a:p>
      </dgm:t>
    </dgm:pt>
    <dgm:pt modelId="{47164A46-26C9-446C-AE1A-86E424D18040}" type="pres">
      <dgm:prSet presAssocID="{59DD7C5B-98A1-443D-81E2-C0F0D0419F4C}" presName="vert2" presStyleCnt="0"/>
      <dgm:spPr/>
    </dgm:pt>
    <dgm:pt modelId="{8851D23C-B46C-438B-BA6B-33B42BBB61B8}" type="pres">
      <dgm:prSet presAssocID="{59DD7C5B-98A1-443D-81E2-C0F0D0419F4C}" presName="thinLine2b" presStyleLbl="callout" presStyleIdx="2" presStyleCnt="8"/>
      <dgm:spPr/>
    </dgm:pt>
    <dgm:pt modelId="{D9FFF671-B1FE-448C-A5A8-31841D209339}" type="pres">
      <dgm:prSet presAssocID="{59DD7C5B-98A1-443D-81E2-C0F0D0419F4C}" presName="vertSpace2b" presStyleCnt="0"/>
      <dgm:spPr/>
    </dgm:pt>
    <dgm:pt modelId="{03EA264A-CF0F-42F8-9E8B-179567B27BFA}" type="pres">
      <dgm:prSet presAssocID="{F17DC10C-59E6-4853-B948-843D7F4CF56C}" presName="horz2" presStyleCnt="0"/>
      <dgm:spPr/>
    </dgm:pt>
    <dgm:pt modelId="{C8106B1A-6D09-44AA-8861-08CBCE2CA77F}" type="pres">
      <dgm:prSet presAssocID="{F17DC10C-59E6-4853-B948-843D7F4CF56C}" presName="horzSpace2" presStyleCnt="0"/>
      <dgm:spPr/>
    </dgm:pt>
    <dgm:pt modelId="{E966092A-F9EE-41FC-8583-41DC4D5D4B98}" type="pres">
      <dgm:prSet presAssocID="{F17DC10C-59E6-4853-B948-843D7F4CF56C}" presName="tx2" presStyleLbl="revTx" presStyleIdx="4" presStyleCnt="9"/>
      <dgm:spPr/>
      <dgm:t>
        <a:bodyPr/>
        <a:lstStyle/>
        <a:p>
          <a:endParaRPr lang="it-IT"/>
        </a:p>
      </dgm:t>
    </dgm:pt>
    <dgm:pt modelId="{11F66FF7-8D26-4A71-87C4-87334B46EF7D}" type="pres">
      <dgm:prSet presAssocID="{F17DC10C-59E6-4853-B948-843D7F4CF56C}" presName="vert2" presStyleCnt="0"/>
      <dgm:spPr/>
    </dgm:pt>
    <dgm:pt modelId="{4639633D-FB98-4B63-BF2A-D8C7EF284B25}" type="pres">
      <dgm:prSet presAssocID="{F17DC10C-59E6-4853-B948-843D7F4CF56C}" presName="thinLine2b" presStyleLbl="callout" presStyleIdx="3" presStyleCnt="8"/>
      <dgm:spPr/>
    </dgm:pt>
    <dgm:pt modelId="{1E15775C-F751-4211-B765-F66C9941035D}" type="pres">
      <dgm:prSet presAssocID="{F17DC10C-59E6-4853-B948-843D7F4CF56C}" presName="vertSpace2b" presStyleCnt="0"/>
      <dgm:spPr/>
    </dgm:pt>
    <dgm:pt modelId="{6F6777A7-EC54-4DF8-B5B4-BB9411F1A346}" type="pres">
      <dgm:prSet presAssocID="{B87C1DCA-F087-4D02-A31B-C83E92EDFABD}" presName="horz2" presStyleCnt="0"/>
      <dgm:spPr/>
    </dgm:pt>
    <dgm:pt modelId="{C776CDA2-8D04-4C74-90EA-E715A95A29EE}" type="pres">
      <dgm:prSet presAssocID="{B87C1DCA-F087-4D02-A31B-C83E92EDFABD}" presName="horzSpace2" presStyleCnt="0"/>
      <dgm:spPr/>
    </dgm:pt>
    <dgm:pt modelId="{D6533715-47D1-42D1-A10D-ED3F0F6E1BFF}" type="pres">
      <dgm:prSet presAssocID="{B87C1DCA-F087-4D02-A31B-C83E92EDFABD}" presName="tx2" presStyleLbl="revTx" presStyleIdx="5" presStyleCnt="9"/>
      <dgm:spPr/>
      <dgm:t>
        <a:bodyPr/>
        <a:lstStyle/>
        <a:p>
          <a:endParaRPr lang="it-IT"/>
        </a:p>
      </dgm:t>
    </dgm:pt>
    <dgm:pt modelId="{0EB6E54E-FD67-4AF6-88B9-581C44469B80}" type="pres">
      <dgm:prSet presAssocID="{B87C1DCA-F087-4D02-A31B-C83E92EDFABD}" presName="vert2" presStyleCnt="0"/>
      <dgm:spPr/>
    </dgm:pt>
    <dgm:pt modelId="{75810C99-231F-410C-8E33-EB2D6C1C0154}" type="pres">
      <dgm:prSet presAssocID="{B87C1DCA-F087-4D02-A31B-C83E92EDFABD}" presName="thinLine2b" presStyleLbl="callout" presStyleIdx="4" presStyleCnt="8"/>
      <dgm:spPr/>
    </dgm:pt>
    <dgm:pt modelId="{F5A747BB-890C-4B44-A82A-9E3307CE86B6}" type="pres">
      <dgm:prSet presAssocID="{B87C1DCA-F087-4D02-A31B-C83E92EDFABD}" presName="vertSpace2b" presStyleCnt="0"/>
      <dgm:spPr/>
    </dgm:pt>
    <dgm:pt modelId="{A461785F-261E-4C2B-B2F8-056AF1004E38}" type="pres">
      <dgm:prSet presAssocID="{0EED2769-AB3C-47F4-AFBF-2BB86E25E593}" presName="horz2" presStyleCnt="0"/>
      <dgm:spPr/>
    </dgm:pt>
    <dgm:pt modelId="{23AF233D-0E8F-48E9-BA17-F5E59AC469BE}" type="pres">
      <dgm:prSet presAssocID="{0EED2769-AB3C-47F4-AFBF-2BB86E25E593}" presName="horzSpace2" presStyleCnt="0"/>
      <dgm:spPr/>
    </dgm:pt>
    <dgm:pt modelId="{0ABAEFAB-16F1-420F-9937-AA445D47B0A5}" type="pres">
      <dgm:prSet presAssocID="{0EED2769-AB3C-47F4-AFBF-2BB86E25E593}" presName="tx2" presStyleLbl="revTx" presStyleIdx="6" presStyleCnt="9"/>
      <dgm:spPr/>
      <dgm:t>
        <a:bodyPr/>
        <a:lstStyle/>
        <a:p>
          <a:endParaRPr lang="it-IT"/>
        </a:p>
      </dgm:t>
    </dgm:pt>
    <dgm:pt modelId="{6EADABCF-0885-414C-9859-A92DF30EECE7}" type="pres">
      <dgm:prSet presAssocID="{0EED2769-AB3C-47F4-AFBF-2BB86E25E593}" presName="vert2" presStyleCnt="0"/>
      <dgm:spPr/>
    </dgm:pt>
    <dgm:pt modelId="{2EA57B0A-EA22-40C0-AE4B-4C1B284810B4}" type="pres">
      <dgm:prSet presAssocID="{0EED2769-AB3C-47F4-AFBF-2BB86E25E593}" presName="thinLine2b" presStyleLbl="callout" presStyleIdx="5" presStyleCnt="8"/>
      <dgm:spPr/>
    </dgm:pt>
    <dgm:pt modelId="{7B7183F4-4C8B-4EDF-9BD3-DE5D31A5D57D}" type="pres">
      <dgm:prSet presAssocID="{0EED2769-AB3C-47F4-AFBF-2BB86E25E593}" presName="vertSpace2b" presStyleCnt="0"/>
      <dgm:spPr/>
    </dgm:pt>
    <dgm:pt modelId="{864AE8DA-AF0E-4183-8662-7FE2806FF673}" type="pres">
      <dgm:prSet presAssocID="{9AEC30BC-5517-402A-A79D-C732546E8C1F}" presName="horz2" presStyleCnt="0"/>
      <dgm:spPr/>
    </dgm:pt>
    <dgm:pt modelId="{0794DE91-17DF-4E0C-A5BB-13F4AA76AFD2}" type="pres">
      <dgm:prSet presAssocID="{9AEC30BC-5517-402A-A79D-C732546E8C1F}" presName="horzSpace2" presStyleCnt="0"/>
      <dgm:spPr/>
    </dgm:pt>
    <dgm:pt modelId="{A8ED48F2-FE26-4B2E-A194-39503DE229F0}" type="pres">
      <dgm:prSet presAssocID="{9AEC30BC-5517-402A-A79D-C732546E8C1F}" presName="tx2" presStyleLbl="revTx" presStyleIdx="7" presStyleCnt="9"/>
      <dgm:spPr/>
      <dgm:t>
        <a:bodyPr/>
        <a:lstStyle/>
        <a:p>
          <a:endParaRPr lang="it-IT"/>
        </a:p>
      </dgm:t>
    </dgm:pt>
    <dgm:pt modelId="{6D9BCDC6-0575-41CC-A41E-406B4363FCDD}" type="pres">
      <dgm:prSet presAssocID="{9AEC30BC-5517-402A-A79D-C732546E8C1F}" presName="vert2" presStyleCnt="0"/>
      <dgm:spPr/>
    </dgm:pt>
    <dgm:pt modelId="{6ED33DBD-97F2-450F-95A2-32A9249CEE34}" type="pres">
      <dgm:prSet presAssocID="{9AEC30BC-5517-402A-A79D-C732546E8C1F}" presName="thinLine2b" presStyleLbl="callout" presStyleIdx="6" presStyleCnt="8"/>
      <dgm:spPr/>
    </dgm:pt>
    <dgm:pt modelId="{88D57464-7295-41DA-A69D-800709103C17}" type="pres">
      <dgm:prSet presAssocID="{9AEC30BC-5517-402A-A79D-C732546E8C1F}" presName="vertSpace2b" presStyleCnt="0"/>
      <dgm:spPr/>
    </dgm:pt>
    <dgm:pt modelId="{C480CF5F-5E82-4883-B0C6-7AA5AF1DF096}" type="pres">
      <dgm:prSet presAssocID="{29296516-9D7A-46CE-9BFF-57B8910C6FD7}" presName="horz2" presStyleCnt="0"/>
      <dgm:spPr/>
    </dgm:pt>
    <dgm:pt modelId="{07F6675D-F2BB-4CF7-92FA-B9C968B24A50}" type="pres">
      <dgm:prSet presAssocID="{29296516-9D7A-46CE-9BFF-57B8910C6FD7}" presName="horzSpace2" presStyleCnt="0"/>
      <dgm:spPr/>
    </dgm:pt>
    <dgm:pt modelId="{1F8189B5-A53E-4EC5-9FFA-96910D52B976}" type="pres">
      <dgm:prSet presAssocID="{29296516-9D7A-46CE-9BFF-57B8910C6FD7}" presName="tx2" presStyleLbl="revTx" presStyleIdx="8" presStyleCnt="9"/>
      <dgm:spPr/>
      <dgm:t>
        <a:bodyPr/>
        <a:lstStyle/>
        <a:p>
          <a:endParaRPr lang="it-IT"/>
        </a:p>
      </dgm:t>
    </dgm:pt>
    <dgm:pt modelId="{72C9B252-E5D6-4FC9-99CA-419E8D378E5F}" type="pres">
      <dgm:prSet presAssocID="{29296516-9D7A-46CE-9BFF-57B8910C6FD7}" presName="vert2" presStyleCnt="0"/>
      <dgm:spPr/>
    </dgm:pt>
    <dgm:pt modelId="{4AF5A7A9-61FE-484C-904B-58C88BD5CB46}" type="pres">
      <dgm:prSet presAssocID="{29296516-9D7A-46CE-9BFF-57B8910C6FD7}" presName="thinLine2b" presStyleLbl="callout" presStyleIdx="7" presStyleCnt="8"/>
      <dgm:spPr/>
    </dgm:pt>
    <dgm:pt modelId="{B8B20EC1-B6B9-498C-B404-1357795B81BB}" type="pres">
      <dgm:prSet presAssocID="{29296516-9D7A-46CE-9BFF-57B8910C6FD7}" presName="vertSpace2b" presStyleCnt="0"/>
      <dgm:spPr/>
    </dgm:pt>
  </dgm:ptLst>
  <dgm:cxnLst>
    <dgm:cxn modelId="{11A84089-11F5-47F0-9983-2E107FE7B179}" srcId="{CEE09341-B9F2-43EE-B82A-FA23108A98CF}" destId="{59DD7C5B-98A1-443D-81E2-C0F0D0419F4C}" srcOrd="2" destOrd="0" parTransId="{6F8A0959-C910-4EEA-828F-B9FF42189353}" sibTransId="{F78444CA-B809-4017-96F4-8859C77A9EE7}"/>
    <dgm:cxn modelId="{03B82C7A-D461-4345-8207-D56B0D8AF613}" srcId="{CEE09341-B9F2-43EE-B82A-FA23108A98CF}" destId="{EFB4E526-C54B-4DC9-A666-472CDE11BFE2}" srcOrd="1" destOrd="0" parTransId="{15481AE2-CDD3-4F64-B98E-30CC1C5238C4}" sibTransId="{A2E37291-588E-4EB1-ACD4-603172EFF681}"/>
    <dgm:cxn modelId="{B4429D9C-85CB-4676-A51F-21FB263D3963}" srcId="{CEE09341-B9F2-43EE-B82A-FA23108A98CF}" destId="{B87C1DCA-F087-4D02-A31B-C83E92EDFABD}" srcOrd="4" destOrd="0" parTransId="{967D2DA1-0E2D-47B7-A7D6-92C756E75CB3}" sibTransId="{DEF312AC-AD5D-4213-81A2-1E7384C4AD5B}"/>
    <dgm:cxn modelId="{1E1C3DF9-F35E-4823-A011-C8092E67E58A}" type="presOf" srcId="{EFB4E526-C54B-4DC9-A666-472CDE11BFE2}" destId="{F74284E3-214F-4BDF-BF9C-DEF61122B8DB}" srcOrd="0" destOrd="0" presId="urn:microsoft.com/office/officeart/2008/layout/LinedList"/>
    <dgm:cxn modelId="{54C60460-C198-45C5-8CFB-295F2BB85BAD}" type="presOf" srcId="{0A3E2F01-78C3-4668-A038-66184A66249C}" destId="{8370585E-ACF4-4046-BE7F-3F73FCD52B0D}" srcOrd="0" destOrd="0" presId="urn:microsoft.com/office/officeart/2008/layout/LinedList"/>
    <dgm:cxn modelId="{EF30BE73-AF80-4F7D-BC1F-92E0EDD51A0B}" srcId="{CEE09341-B9F2-43EE-B82A-FA23108A98CF}" destId="{29296516-9D7A-46CE-9BFF-57B8910C6FD7}" srcOrd="7" destOrd="0" parTransId="{773156D0-A234-401F-95F1-241BB5C1F108}" sibTransId="{DCF366E1-E63F-40FE-B142-46C7F84657A8}"/>
    <dgm:cxn modelId="{6FBDFCC7-B82B-46BF-8613-1A429C090894}" type="presOf" srcId="{F17DC10C-59E6-4853-B948-843D7F4CF56C}" destId="{E966092A-F9EE-41FC-8583-41DC4D5D4B98}" srcOrd="0" destOrd="0" presId="urn:microsoft.com/office/officeart/2008/layout/LinedList"/>
    <dgm:cxn modelId="{D31AEA02-E4FF-46EB-95C6-6D8F2348206B}" srcId="{CEE09341-B9F2-43EE-B82A-FA23108A98CF}" destId="{7B161125-CBF4-4A11-9BA0-1955025EBC56}" srcOrd="0" destOrd="0" parTransId="{01B3E23D-1FF2-479E-AD8C-22105ACDB7B9}" sibTransId="{82902622-E0AC-4F12-90F5-E7D23A46594F}"/>
    <dgm:cxn modelId="{660CD64F-BE8D-4D66-BE6D-BF8D6F35FFAA}" srcId="{CEE09341-B9F2-43EE-B82A-FA23108A98CF}" destId="{0EED2769-AB3C-47F4-AFBF-2BB86E25E593}" srcOrd="5" destOrd="0" parTransId="{10F5B787-2EEB-43D6-92DB-2028F5BC2206}" sibTransId="{73BBCDA9-56B9-4BA4-A577-72663F402673}"/>
    <dgm:cxn modelId="{FCADAFE6-A58F-444C-A23A-B32770E161E8}" type="presOf" srcId="{B87C1DCA-F087-4D02-A31B-C83E92EDFABD}" destId="{D6533715-47D1-42D1-A10D-ED3F0F6E1BFF}" srcOrd="0" destOrd="0" presId="urn:microsoft.com/office/officeart/2008/layout/LinedList"/>
    <dgm:cxn modelId="{0C0D8E45-0E36-4DBB-8D67-E959058D929E}" srcId="{0A3E2F01-78C3-4668-A038-66184A66249C}" destId="{CEE09341-B9F2-43EE-B82A-FA23108A98CF}" srcOrd="0" destOrd="0" parTransId="{068A0806-C70A-497C-A1D3-3A2E64F0F317}" sibTransId="{CE0E79F4-5DFC-43C9-AC56-EC34FB9514B0}"/>
    <dgm:cxn modelId="{63BAD2E3-FA61-410C-9662-F69F84E87CDD}" type="presOf" srcId="{0EED2769-AB3C-47F4-AFBF-2BB86E25E593}" destId="{0ABAEFAB-16F1-420F-9937-AA445D47B0A5}" srcOrd="0" destOrd="0" presId="urn:microsoft.com/office/officeart/2008/layout/LinedList"/>
    <dgm:cxn modelId="{C44E3B04-121E-41FB-A339-03BAB6150808}" type="presOf" srcId="{29296516-9D7A-46CE-9BFF-57B8910C6FD7}" destId="{1F8189B5-A53E-4EC5-9FFA-96910D52B976}" srcOrd="0" destOrd="0" presId="urn:microsoft.com/office/officeart/2008/layout/LinedList"/>
    <dgm:cxn modelId="{9460C0C4-50B0-40BC-8B57-2A93EFBCAC03}" type="presOf" srcId="{9AEC30BC-5517-402A-A79D-C732546E8C1F}" destId="{A8ED48F2-FE26-4B2E-A194-39503DE229F0}" srcOrd="0" destOrd="0" presId="urn:microsoft.com/office/officeart/2008/layout/LinedList"/>
    <dgm:cxn modelId="{762D1862-7562-4D27-A1E9-A25DCC0490EE}" srcId="{CEE09341-B9F2-43EE-B82A-FA23108A98CF}" destId="{F17DC10C-59E6-4853-B948-843D7F4CF56C}" srcOrd="3" destOrd="0" parTransId="{DC5750C5-85AC-4EA0-8709-FE9594D317B2}" sibTransId="{E06EBE1B-34EF-4186-B156-0D30ED0BFD93}"/>
    <dgm:cxn modelId="{B03FBDAC-6E96-4AE4-B19D-B5286949E551}" type="presOf" srcId="{CEE09341-B9F2-43EE-B82A-FA23108A98CF}" destId="{D0D74A36-CD5A-472F-8C8D-3C74F1ED89E8}" srcOrd="0" destOrd="0" presId="urn:microsoft.com/office/officeart/2008/layout/LinedList"/>
    <dgm:cxn modelId="{B585062B-3093-4B79-AA74-82E51B84E7CA}" type="presOf" srcId="{7B161125-CBF4-4A11-9BA0-1955025EBC56}" destId="{FE60E7ED-D847-4327-A685-13F1FEDE9520}" srcOrd="0" destOrd="0" presId="urn:microsoft.com/office/officeart/2008/layout/LinedList"/>
    <dgm:cxn modelId="{437020FA-80F9-40C3-BD5A-BBC6F00A172C}" srcId="{CEE09341-B9F2-43EE-B82A-FA23108A98CF}" destId="{9AEC30BC-5517-402A-A79D-C732546E8C1F}" srcOrd="6" destOrd="0" parTransId="{B88483CC-D33A-4EEC-9F1F-F08FEAB2FD4C}" sibTransId="{2815D684-CBD7-489C-860C-E5DD1D68DBFD}"/>
    <dgm:cxn modelId="{5D932D3B-DC1A-4AE3-A071-E2B5DEBFDE3D}" type="presOf" srcId="{59DD7C5B-98A1-443D-81E2-C0F0D0419F4C}" destId="{68007380-23E9-4C42-B6D9-895D2D152C3F}" srcOrd="0" destOrd="0" presId="urn:microsoft.com/office/officeart/2008/layout/LinedList"/>
    <dgm:cxn modelId="{EC995917-46AD-49A0-B3C7-F1E2B3C5B7FA}" type="presParOf" srcId="{8370585E-ACF4-4046-BE7F-3F73FCD52B0D}" destId="{832D9222-C029-4174-BC73-50B60420D918}" srcOrd="0" destOrd="0" presId="urn:microsoft.com/office/officeart/2008/layout/LinedList"/>
    <dgm:cxn modelId="{0B07F7B6-2867-4DB7-BC12-D06667053AAF}" type="presParOf" srcId="{8370585E-ACF4-4046-BE7F-3F73FCD52B0D}" destId="{4D2C850B-8315-4E9E-A0EE-466B3007C6F2}" srcOrd="1" destOrd="0" presId="urn:microsoft.com/office/officeart/2008/layout/LinedList"/>
    <dgm:cxn modelId="{B96893A1-A49C-4354-806A-76A29D060AB4}" type="presParOf" srcId="{4D2C850B-8315-4E9E-A0EE-466B3007C6F2}" destId="{D0D74A36-CD5A-472F-8C8D-3C74F1ED89E8}" srcOrd="0" destOrd="0" presId="urn:microsoft.com/office/officeart/2008/layout/LinedList"/>
    <dgm:cxn modelId="{8D1F1CD8-9FAD-4DE2-A715-9C538D98452D}" type="presParOf" srcId="{4D2C850B-8315-4E9E-A0EE-466B3007C6F2}" destId="{DFCAB08F-2522-443C-97F6-8E878FE310FA}" srcOrd="1" destOrd="0" presId="urn:microsoft.com/office/officeart/2008/layout/LinedList"/>
    <dgm:cxn modelId="{8856D326-C10F-4C56-AE78-019B15760996}" type="presParOf" srcId="{DFCAB08F-2522-443C-97F6-8E878FE310FA}" destId="{02097C9A-658C-4837-BA34-FF5CAA9D0B98}" srcOrd="0" destOrd="0" presId="urn:microsoft.com/office/officeart/2008/layout/LinedList"/>
    <dgm:cxn modelId="{D5118FF3-D4A8-4880-AC40-20ACC6F96B7F}" type="presParOf" srcId="{DFCAB08F-2522-443C-97F6-8E878FE310FA}" destId="{614902FC-CCCD-469F-ABBF-69200E93737E}" srcOrd="1" destOrd="0" presId="urn:microsoft.com/office/officeart/2008/layout/LinedList"/>
    <dgm:cxn modelId="{39E8F0AD-251E-4B44-A23A-63D83F169171}" type="presParOf" srcId="{614902FC-CCCD-469F-ABBF-69200E93737E}" destId="{EC5AB662-B243-4DA7-A4D3-138BF3B1AF75}" srcOrd="0" destOrd="0" presId="urn:microsoft.com/office/officeart/2008/layout/LinedList"/>
    <dgm:cxn modelId="{5E13C0B0-7EC2-40D5-A5BB-3206B8F27EAB}" type="presParOf" srcId="{614902FC-CCCD-469F-ABBF-69200E93737E}" destId="{FE60E7ED-D847-4327-A685-13F1FEDE9520}" srcOrd="1" destOrd="0" presId="urn:microsoft.com/office/officeart/2008/layout/LinedList"/>
    <dgm:cxn modelId="{3DDA0179-A601-4F9F-B07E-01AD5A72B898}" type="presParOf" srcId="{614902FC-CCCD-469F-ABBF-69200E93737E}" destId="{86175E47-9B86-43F1-B1F8-E5E8F57A596E}" srcOrd="2" destOrd="0" presId="urn:microsoft.com/office/officeart/2008/layout/LinedList"/>
    <dgm:cxn modelId="{2436C106-5521-4CC1-B944-65D20E7C0091}" type="presParOf" srcId="{DFCAB08F-2522-443C-97F6-8E878FE310FA}" destId="{92604001-FA40-4977-AA1B-97BD90182784}" srcOrd="2" destOrd="0" presId="urn:microsoft.com/office/officeart/2008/layout/LinedList"/>
    <dgm:cxn modelId="{D3971FF9-B86A-443C-94CF-E79320D12767}" type="presParOf" srcId="{DFCAB08F-2522-443C-97F6-8E878FE310FA}" destId="{7C1319C9-5EA5-4EFD-97B8-9D032FF7525B}" srcOrd="3" destOrd="0" presId="urn:microsoft.com/office/officeart/2008/layout/LinedList"/>
    <dgm:cxn modelId="{7B6BD7DA-70EA-4E6C-92A4-186E86829A45}" type="presParOf" srcId="{DFCAB08F-2522-443C-97F6-8E878FE310FA}" destId="{D8E127BB-EEB2-472F-A483-EB7FE908C337}" srcOrd="4" destOrd="0" presId="urn:microsoft.com/office/officeart/2008/layout/LinedList"/>
    <dgm:cxn modelId="{345E0FE6-4FFC-4303-ABF1-22426F1EC0F8}" type="presParOf" srcId="{D8E127BB-EEB2-472F-A483-EB7FE908C337}" destId="{572096F1-F2B4-420E-B540-5F59F1DB0CD2}" srcOrd="0" destOrd="0" presId="urn:microsoft.com/office/officeart/2008/layout/LinedList"/>
    <dgm:cxn modelId="{7998DAB4-5D3F-4A13-864F-C486CBFE3C2A}" type="presParOf" srcId="{D8E127BB-EEB2-472F-A483-EB7FE908C337}" destId="{F74284E3-214F-4BDF-BF9C-DEF61122B8DB}" srcOrd="1" destOrd="0" presId="urn:microsoft.com/office/officeart/2008/layout/LinedList"/>
    <dgm:cxn modelId="{71CF2DC8-DF58-4F55-9A79-24C47241BD8B}" type="presParOf" srcId="{D8E127BB-EEB2-472F-A483-EB7FE908C337}" destId="{1B4588FA-C035-4D6F-9270-99E9E54F78E5}" srcOrd="2" destOrd="0" presId="urn:microsoft.com/office/officeart/2008/layout/LinedList"/>
    <dgm:cxn modelId="{2D462775-DA05-487D-92A3-50E102E647FA}" type="presParOf" srcId="{DFCAB08F-2522-443C-97F6-8E878FE310FA}" destId="{986BADEF-ACB2-4B75-AEDB-E71043976C19}" srcOrd="5" destOrd="0" presId="urn:microsoft.com/office/officeart/2008/layout/LinedList"/>
    <dgm:cxn modelId="{07AF8E68-EDC8-4007-9423-1DD2886924FE}" type="presParOf" srcId="{DFCAB08F-2522-443C-97F6-8E878FE310FA}" destId="{60049B65-F2F4-44F3-A3F0-06AC8BECDD04}" srcOrd="6" destOrd="0" presId="urn:microsoft.com/office/officeart/2008/layout/LinedList"/>
    <dgm:cxn modelId="{190E5865-9F54-4C3D-826A-4AF5A3490CC1}" type="presParOf" srcId="{DFCAB08F-2522-443C-97F6-8E878FE310FA}" destId="{BCD282E6-AF31-4A90-B8C6-8E3D6089BEF2}" srcOrd="7" destOrd="0" presId="urn:microsoft.com/office/officeart/2008/layout/LinedList"/>
    <dgm:cxn modelId="{C51C0B89-B36C-49FB-853C-AD29689CAD4F}" type="presParOf" srcId="{BCD282E6-AF31-4A90-B8C6-8E3D6089BEF2}" destId="{A5AE8274-49C3-4169-8714-DEF2639A8637}" srcOrd="0" destOrd="0" presId="urn:microsoft.com/office/officeart/2008/layout/LinedList"/>
    <dgm:cxn modelId="{AD1E09BA-E0A1-479C-BCAA-4B0821171057}" type="presParOf" srcId="{BCD282E6-AF31-4A90-B8C6-8E3D6089BEF2}" destId="{68007380-23E9-4C42-B6D9-895D2D152C3F}" srcOrd="1" destOrd="0" presId="urn:microsoft.com/office/officeart/2008/layout/LinedList"/>
    <dgm:cxn modelId="{9BC7B983-DFF6-4AF8-81DD-36A9F4C61826}" type="presParOf" srcId="{BCD282E6-AF31-4A90-B8C6-8E3D6089BEF2}" destId="{47164A46-26C9-446C-AE1A-86E424D18040}" srcOrd="2" destOrd="0" presId="urn:microsoft.com/office/officeart/2008/layout/LinedList"/>
    <dgm:cxn modelId="{BDBC5849-2A02-4EEE-90A3-790DEEE7FBB1}" type="presParOf" srcId="{DFCAB08F-2522-443C-97F6-8E878FE310FA}" destId="{8851D23C-B46C-438B-BA6B-33B42BBB61B8}" srcOrd="8" destOrd="0" presId="urn:microsoft.com/office/officeart/2008/layout/LinedList"/>
    <dgm:cxn modelId="{655A9A84-D20B-4A78-9A9D-6BDF95EFD4FB}" type="presParOf" srcId="{DFCAB08F-2522-443C-97F6-8E878FE310FA}" destId="{D9FFF671-B1FE-448C-A5A8-31841D209339}" srcOrd="9" destOrd="0" presId="urn:microsoft.com/office/officeart/2008/layout/LinedList"/>
    <dgm:cxn modelId="{CB362E43-BF77-41C7-93F0-B78D7D40299A}" type="presParOf" srcId="{DFCAB08F-2522-443C-97F6-8E878FE310FA}" destId="{03EA264A-CF0F-42F8-9E8B-179567B27BFA}" srcOrd="10" destOrd="0" presId="urn:microsoft.com/office/officeart/2008/layout/LinedList"/>
    <dgm:cxn modelId="{918A8A13-75E9-4BA0-A8CD-662484092348}" type="presParOf" srcId="{03EA264A-CF0F-42F8-9E8B-179567B27BFA}" destId="{C8106B1A-6D09-44AA-8861-08CBCE2CA77F}" srcOrd="0" destOrd="0" presId="urn:microsoft.com/office/officeart/2008/layout/LinedList"/>
    <dgm:cxn modelId="{90818AC7-BA1F-4E8F-8889-F63BD809E41B}" type="presParOf" srcId="{03EA264A-CF0F-42F8-9E8B-179567B27BFA}" destId="{E966092A-F9EE-41FC-8583-41DC4D5D4B98}" srcOrd="1" destOrd="0" presId="urn:microsoft.com/office/officeart/2008/layout/LinedList"/>
    <dgm:cxn modelId="{91284F42-D51C-476E-96D7-F10FD0D587E0}" type="presParOf" srcId="{03EA264A-CF0F-42F8-9E8B-179567B27BFA}" destId="{11F66FF7-8D26-4A71-87C4-87334B46EF7D}" srcOrd="2" destOrd="0" presId="urn:microsoft.com/office/officeart/2008/layout/LinedList"/>
    <dgm:cxn modelId="{7A3516AD-6678-4486-940C-E5AE64718EC5}" type="presParOf" srcId="{DFCAB08F-2522-443C-97F6-8E878FE310FA}" destId="{4639633D-FB98-4B63-BF2A-D8C7EF284B25}" srcOrd="11" destOrd="0" presId="urn:microsoft.com/office/officeart/2008/layout/LinedList"/>
    <dgm:cxn modelId="{052F23FD-1F21-40A8-B148-4F8C0F14B2BD}" type="presParOf" srcId="{DFCAB08F-2522-443C-97F6-8E878FE310FA}" destId="{1E15775C-F751-4211-B765-F66C9941035D}" srcOrd="12" destOrd="0" presId="urn:microsoft.com/office/officeart/2008/layout/LinedList"/>
    <dgm:cxn modelId="{230DB14E-A0B6-4BEB-8756-72189C9485D1}" type="presParOf" srcId="{DFCAB08F-2522-443C-97F6-8E878FE310FA}" destId="{6F6777A7-EC54-4DF8-B5B4-BB9411F1A346}" srcOrd="13" destOrd="0" presId="urn:microsoft.com/office/officeart/2008/layout/LinedList"/>
    <dgm:cxn modelId="{A58C9EBD-0432-4640-97B0-3E4206940DDD}" type="presParOf" srcId="{6F6777A7-EC54-4DF8-B5B4-BB9411F1A346}" destId="{C776CDA2-8D04-4C74-90EA-E715A95A29EE}" srcOrd="0" destOrd="0" presId="urn:microsoft.com/office/officeart/2008/layout/LinedList"/>
    <dgm:cxn modelId="{09D87D47-FDAC-40CF-83B0-EB423A625290}" type="presParOf" srcId="{6F6777A7-EC54-4DF8-B5B4-BB9411F1A346}" destId="{D6533715-47D1-42D1-A10D-ED3F0F6E1BFF}" srcOrd="1" destOrd="0" presId="urn:microsoft.com/office/officeart/2008/layout/LinedList"/>
    <dgm:cxn modelId="{5BDBF843-A6BF-4CA8-A70E-79D0650D17CE}" type="presParOf" srcId="{6F6777A7-EC54-4DF8-B5B4-BB9411F1A346}" destId="{0EB6E54E-FD67-4AF6-88B9-581C44469B80}" srcOrd="2" destOrd="0" presId="urn:microsoft.com/office/officeart/2008/layout/LinedList"/>
    <dgm:cxn modelId="{664F3932-FB8C-4A0F-A180-59E732D1EDCC}" type="presParOf" srcId="{DFCAB08F-2522-443C-97F6-8E878FE310FA}" destId="{75810C99-231F-410C-8E33-EB2D6C1C0154}" srcOrd="14" destOrd="0" presId="urn:microsoft.com/office/officeart/2008/layout/LinedList"/>
    <dgm:cxn modelId="{F361AA9E-617A-4242-9162-CE28EDD6B937}" type="presParOf" srcId="{DFCAB08F-2522-443C-97F6-8E878FE310FA}" destId="{F5A747BB-890C-4B44-A82A-9E3307CE86B6}" srcOrd="15" destOrd="0" presId="urn:microsoft.com/office/officeart/2008/layout/LinedList"/>
    <dgm:cxn modelId="{3AF6DE54-61FD-4CB3-B3BC-63EBB21FD59F}" type="presParOf" srcId="{DFCAB08F-2522-443C-97F6-8E878FE310FA}" destId="{A461785F-261E-4C2B-B2F8-056AF1004E38}" srcOrd="16" destOrd="0" presId="urn:microsoft.com/office/officeart/2008/layout/LinedList"/>
    <dgm:cxn modelId="{B3E54B90-3CF5-4890-8BF3-73D019137666}" type="presParOf" srcId="{A461785F-261E-4C2B-B2F8-056AF1004E38}" destId="{23AF233D-0E8F-48E9-BA17-F5E59AC469BE}" srcOrd="0" destOrd="0" presId="urn:microsoft.com/office/officeart/2008/layout/LinedList"/>
    <dgm:cxn modelId="{26597A2D-6F58-4477-AAC5-15CB9E0A68B7}" type="presParOf" srcId="{A461785F-261E-4C2B-B2F8-056AF1004E38}" destId="{0ABAEFAB-16F1-420F-9937-AA445D47B0A5}" srcOrd="1" destOrd="0" presId="urn:microsoft.com/office/officeart/2008/layout/LinedList"/>
    <dgm:cxn modelId="{50084B9C-4291-4A9A-ABE4-299FE15E8782}" type="presParOf" srcId="{A461785F-261E-4C2B-B2F8-056AF1004E38}" destId="{6EADABCF-0885-414C-9859-A92DF30EECE7}" srcOrd="2" destOrd="0" presId="urn:microsoft.com/office/officeart/2008/layout/LinedList"/>
    <dgm:cxn modelId="{73784FD2-5D62-4043-8B1B-ED74DFB955A9}" type="presParOf" srcId="{DFCAB08F-2522-443C-97F6-8E878FE310FA}" destId="{2EA57B0A-EA22-40C0-AE4B-4C1B284810B4}" srcOrd="17" destOrd="0" presId="urn:microsoft.com/office/officeart/2008/layout/LinedList"/>
    <dgm:cxn modelId="{C7C378E7-1B63-4AEA-9782-748816BA3BFA}" type="presParOf" srcId="{DFCAB08F-2522-443C-97F6-8E878FE310FA}" destId="{7B7183F4-4C8B-4EDF-9BD3-DE5D31A5D57D}" srcOrd="18" destOrd="0" presId="urn:microsoft.com/office/officeart/2008/layout/LinedList"/>
    <dgm:cxn modelId="{F2182D34-A91D-497E-BFB4-0C46351CD2A9}" type="presParOf" srcId="{DFCAB08F-2522-443C-97F6-8E878FE310FA}" destId="{864AE8DA-AF0E-4183-8662-7FE2806FF673}" srcOrd="19" destOrd="0" presId="urn:microsoft.com/office/officeart/2008/layout/LinedList"/>
    <dgm:cxn modelId="{C166BECB-1842-4459-8DC9-BAAB099736AE}" type="presParOf" srcId="{864AE8DA-AF0E-4183-8662-7FE2806FF673}" destId="{0794DE91-17DF-4E0C-A5BB-13F4AA76AFD2}" srcOrd="0" destOrd="0" presId="urn:microsoft.com/office/officeart/2008/layout/LinedList"/>
    <dgm:cxn modelId="{73F35F30-0322-4E76-B90D-CDE768D1A402}" type="presParOf" srcId="{864AE8DA-AF0E-4183-8662-7FE2806FF673}" destId="{A8ED48F2-FE26-4B2E-A194-39503DE229F0}" srcOrd="1" destOrd="0" presId="urn:microsoft.com/office/officeart/2008/layout/LinedList"/>
    <dgm:cxn modelId="{FB8280D0-0439-433A-BA3A-09E67A59D3B7}" type="presParOf" srcId="{864AE8DA-AF0E-4183-8662-7FE2806FF673}" destId="{6D9BCDC6-0575-41CC-A41E-406B4363FCDD}" srcOrd="2" destOrd="0" presId="urn:microsoft.com/office/officeart/2008/layout/LinedList"/>
    <dgm:cxn modelId="{C1BBC81A-E4CE-4813-8D0F-7E3676C581F4}" type="presParOf" srcId="{DFCAB08F-2522-443C-97F6-8E878FE310FA}" destId="{6ED33DBD-97F2-450F-95A2-32A9249CEE34}" srcOrd="20" destOrd="0" presId="urn:microsoft.com/office/officeart/2008/layout/LinedList"/>
    <dgm:cxn modelId="{18124B35-3081-4676-8935-78177800248B}" type="presParOf" srcId="{DFCAB08F-2522-443C-97F6-8E878FE310FA}" destId="{88D57464-7295-41DA-A69D-800709103C17}" srcOrd="21" destOrd="0" presId="urn:microsoft.com/office/officeart/2008/layout/LinedList"/>
    <dgm:cxn modelId="{4BB76C16-334A-41AF-A2DB-96F5501487E3}" type="presParOf" srcId="{DFCAB08F-2522-443C-97F6-8E878FE310FA}" destId="{C480CF5F-5E82-4883-B0C6-7AA5AF1DF096}" srcOrd="22" destOrd="0" presId="urn:microsoft.com/office/officeart/2008/layout/LinedList"/>
    <dgm:cxn modelId="{A1F47647-267B-42F9-8F0E-898F8422A817}" type="presParOf" srcId="{C480CF5F-5E82-4883-B0C6-7AA5AF1DF096}" destId="{07F6675D-F2BB-4CF7-92FA-B9C968B24A50}" srcOrd="0" destOrd="0" presId="urn:microsoft.com/office/officeart/2008/layout/LinedList"/>
    <dgm:cxn modelId="{87CBB8F0-E302-4B9D-97FC-8C1758E3A344}" type="presParOf" srcId="{C480CF5F-5E82-4883-B0C6-7AA5AF1DF096}" destId="{1F8189B5-A53E-4EC5-9FFA-96910D52B976}" srcOrd="1" destOrd="0" presId="urn:microsoft.com/office/officeart/2008/layout/LinedList"/>
    <dgm:cxn modelId="{8EFE50DF-D23F-489B-AF3E-8A09DA8BCFA2}" type="presParOf" srcId="{C480CF5F-5E82-4883-B0C6-7AA5AF1DF096}" destId="{72C9B252-E5D6-4FC9-99CA-419E8D378E5F}" srcOrd="2" destOrd="0" presId="urn:microsoft.com/office/officeart/2008/layout/LinedList"/>
    <dgm:cxn modelId="{8B171AB7-6932-457A-B0F0-BD391495F2A5}" type="presParOf" srcId="{DFCAB08F-2522-443C-97F6-8E878FE310FA}" destId="{4AF5A7A9-61FE-484C-904B-58C88BD5CB46}" srcOrd="23" destOrd="0" presId="urn:microsoft.com/office/officeart/2008/layout/LinedList"/>
    <dgm:cxn modelId="{AA47D423-5889-4429-A5FA-8AC900FCC345}" type="presParOf" srcId="{DFCAB08F-2522-443C-97F6-8E878FE310FA}" destId="{B8B20EC1-B6B9-498C-B404-1357795B81BB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A3E2F01-78C3-4668-A038-66184A66249C}" type="doc">
      <dgm:prSet loTypeId="urn:microsoft.com/office/officeart/2008/layout/LinedLis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CEE09341-B9F2-43EE-B82A-FA23108A98CF}">
      <dgm:prSet/>
      <dgm:spPr/>
      <dgm:t>
        <a:bodyPr/>
        <a:lstStyle/>
        <a:p>
          <a:r>
            <a:rPr lang="it-IT" b="1" dirty="0" smtClean="0"/>
            <a:t>Varianti d’asta</a:t>
          </a:r>
          <a:endParaRPr lang="it-IT" dirty="0"/>
        </a:p>
      </dgm:t>
    </dgm:pt>
    <dgm:pt modelId="{068A0806-C70A-497C-A1D3-3A2E64F0F317}" type="parTrans" cxnId="{0C0D8E45-0E36-4DBB-8D67-E959058D929E}">
      <dgm:prSet/>
      <dgm:spPr/>
      <dgm:t>
        <a:bodyPr/>
        <a:lstStyle/>
        <a:p>
          <a:endParaRPr lang="it-IT"/>
        </a:p>
      </dgm:t>
    </dgm:pt>
    <dgm:pt modelId="{CE0E79F4-5DFC-43C9-AC56-EC34FB9514B0}" type="sibTrans" cxnId="{0C0D8E45-0E36-4DBB-8D67-E959058D929E}">
      <dgm:prSet/>
      <dgm:spPr/>
      <dgm:t>
        <a:bodyPr/>
        <a:lstStyle/>
        <a:p>
          <a:endParaRPr lang="it-IT"/>
        </a:p>
      </dgm:t>
    </dgm:pt>
    <dgm:pt modelId="{59DD7C5B-98A1-443D-81E2-C0F0D0419F4C}">
      <dgm:prSet/>
      <dgm:spPr/>
      <dgm:t>
        <a:bodyPr/>
        <a:lstStyle/>
        <a:p>
          <a:r>
            <a:rPr lang="it-IT" dirty="0" smtClean="0"/>
            <a:t>2017 Oglio </a:t>
          </a:r>
          <a:r>
            <a:rPr lang="it-IT" dirty="0" err="1" smtClean="0"/>
            <a:t>sopralacuale</a:t>
          </a:r>
          <a:endParaRPr lang="it-IT" dirty="0"/>
        </a:p>
      </dgm:t>
    </dgm:pt>
    <dgm:pt modelId="{6F8A0959-C910-4EEA-828F-B9FF42189353}" type="parTrans" cxnId="{11A84089-11F5-47F0-9983-2E107FE7B179}">
      <dgm:prSet/>
      <dgm:spPr/>
      <dgm:t>
        <a:bodyPr/>
        <a:lstStyle/>
        <a:p>
          <a:endParaRPr lang="it-IT"/>
        </a:p>
      </dgm:t>
    </dgm:pt>
    <dgm:pt modelId="{F78444CA-B809-4017-96F4-8859C77A9EE7}" type="sibTrans" cxnId="{11A84089-11F5-47F0-9983-2E107FE7B179}">
      <dgm:prSet/>
      <dgm:spPr/>
      <dgm:t>
        <a:bodyPr/>
        <a:lstStyle/>
        <a:p>
          <a:endParaRPr lang="it-IT"/>
        </a:p>
      </dgm:t>
    </dgm:pt>
    <dgm:pt modelId="{69EBEBF6-3EA0-4617-A393-8196B1B63C2A}">
      <dgm:prSet/>
      <dgm:spPr/>
      <dgm:t>
        <a:bodyPr/>
        <a:lstStyle/>
        <a:p>
          <a:r>
            <a:rPr lang="it-IT" dirty="0" smtClean="0"/>
            <a:t>2017 Seveso</a:t>
          </a:r>
          <a:endParaRPr lang="it-IT" dirty="0"/>
        </a:p>
      </dgm:t>
    </dgm:pt>
    <dgm:pt modelId="{A8CE0200-9FEC-4F04-A88D-32F0C2ECA6C4}" type="parTrans" cxnId="{C907D383-6060-492B-8CAC-6F6ED059EEA2}">
      <dgm:prSet/>
      <dgm:spPr/>
      <dgm:t>
        <a:bodyPr/>
        <a:lstStyle/>
        <a:p>
          <a:endParaRPr lang="it-IT"/>
        </a:p>
      </dgm:t>
    </dgm:pt>
    <dgm:pt modelId="{47EEC444-7875-45AA-9021-C68258CDFA57}" type="sibTrans" cxnId="{C907D383-6060-492B-8CAC-6F6ED059EEA2}">
      <dgm:prSet/>
      <dgm:spPr/>
      <dgm:t>
        <a:bodyPr/>
        <a:lstStyle/>
        <a:p>
          <a:endParaRPr lang="it-IT"/>
        </a:p>
      </dgm:t>
    </dgm:pt>
    <dgm:pt modelId="{6B991449-E5CC-4C3B-9E9E-5EDBED4B6064}">
      <dgm:prSet/>
      <dgm:spPr/>
      <dgm:t>
        <a:bodyPr/>
        <a:lstStyle/>
        <a:p>
          <a:r>
            <a:rPr lang="it-IT" dirty="0" smtClean="0"/>
            <a:t>In fase di ultimazione le attività tecniche</a:t>
          </a:r>
          <a:endParaRPr lang="it-IT" dirty="0"/>
        </a:p>
      </dgm:t>
    </dgm:pt>
    <dgm:pt modelId="{3438749A-77B4-4A07-AB7E-9BEF16E2C6BD}" type="parTrans" cxnId="{55E158E9-834D-4CEB-9466-8BDC7B002A79}">
      <dgm:prSet/>
      <dgm:spPr/>
      <dgm:t>
        <a:bodyPr/>
        <a:lstStyle/>
        <a:p>
          <a:endParaRPr lang="it-IT"/>
        </a:p>
      </dgm:t>
    </dgm:pt>
    <dgm:pt modelId="{D4A14934-9858-4B6F-BA7E-EE32723FAA53}" type="sibTrans" cxnId="{55E158E9-834D-4CEB-9466-8BDC7B002A79}">
      <dgm:prSet/>
      <dgm:spPr/>
      <dgm:t>
        <a:bodyPr/>
        <a:lstStyle/>
        <a:p>
          <a:endParaRPr lang="it-IT"/>
        </a:p>
      </dgm:t>
    </dgm:pt>
    <dgm:pt modelId="{B2701EAF-6BD6-44D9-997B-C8F89C135FE4}">
      <dgm:prSet/>
      <dgm:spPr/>
      <dgm:t>
        <a:bodyPr/>
        <a:lstStyle/>
        <a:p>
          <a:r>
            <a:rPr lang="it-IT" dirty="0" smtClean="0"/>
            <a:t>Saranno pianificate varianti su tutte le aste con priorità ai corsi d’acqua senza fasce PAI e con estensione aree a rischio molto elevato e popolazione esposta maggiori </a:t>
          </a:r>
          <a:endParaRPr lang="it-IT" dirty="0"/>
        </a:p>
      </dgm:t>
    </dgm:pt>
    <dgm:pt modelId="{003F1E80-90C0-4C29-8F1B-EADD16D31264}" type="parTrans" cxnId="{C4F1693B-8C19-4A10-92A3-E8786F9546F0}">
      <dgm:prSet/>
      <dgm:spPr/>
      <dgm:t>
        <a:bodyPr/>
        <a:lstStyle/>
        <a:p>
          <a:endParaRPr lang="it-IT"/>
        </a:p>
      </dgm:t>
    </dgm:pt>
    <dgm:pt modelId="{DFBAE38C-2E9B-4CD8-A677-075761A8971A}" type="sibTrans" cxnId="{C4F1693B-8C19-4A10-92A3-E8786F9546F0}">
      <dgm:prSet/>
      <dgm:spPr/>
      <dgm:t>
        <a:bodyPr/>
        <a:lstStyle/>
        <a:p>
          <a:endParaRPr lang="it-IT"/>
        </a:p>
      </dgm:t>
    </dgm:pt>
    <dgm:pt modelId="{8370585E-ACF4-4046-BE7F-3F73FCD52B0D}" type="pres">
      <dgm:prSet presAssocID="{0A3E2F01-78C3-4668-A038-66184A66249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it-IT"/>
        </a:p>
      </dgm:t>
    </dgm:pt>
    <dgm:pt modelId="{832D9222-C029-4174-BC73-50B60420D918}" type="pres">
      <dgm:prSet presAssocID="{CEE09341-B9F2-43EE-B82A-FA23108A98CF}" presName="thickLine" presStyleLbl="alignNode1" presStyleIdx="0" presStyleCnt="1"/>
      <dgm:spPr/>
    </dgm:pt>
    <dgm:pt modelId="{4D2C850B-8315-4E9E-A0EE-466B3007C6F2}" type="pres">
      <dgm:prSet presAssocID="{CEE09341-B9F2-43EE-B82A-FA23108A98CF}" presName="horz1" presStyleCnt="0"/>
      <dgm:spPr/>
    </dgm:pt>
    <dgm:pt modelId="{D0D74A36-CD5A-472F-8C8D-3C74F1ED89E8}" type="pres">
      <dgm:prSet presAssocID="{CEE09341-B9F2-43EE-B82A-FA23108A98CF}" presName="tx1" presStyleLbl="revTx" presStyleIdx="0" presStyleCnt="5"/>
      <dgm:spPr/>
      <dgm:t>
        <a:bodyPr/>
        <a:lstStyle/>
        <a:p>
          <a:endParaRPr lang="it-IT"/>
        </a:p>
      </dgm:t>
    </dgm:pt>
    <dgm:pt modelId="{DFCAB08F-2522-443C-97F6-8E878FE310FA}" type="pres">
      <dgm:prSet presAssocID="{CEE09341-B9F2-43EE-B82A-FA23108A98CF}" presName="vert1" presStyleCnt="0"/>
      <dgm:spPr/>
    </dgm:pt>
    <dgm:pt modelId="{CCD1924D-1D2C-4791-8BFC-6F08A6C01D62}" type="pres">
      <dgm:prSet presAssocID="{59DD7C5B-98A1-443D-81E2-C0F0D0419F4C}" presName="vertSpace2a" presStyleCnt="0"/>
      <dgm:spPr/>
    </dgm:pt>
    <dgm:pt modelId="{BCD282E6-AF31-4A90-B8C6-8E3D6089BEF2}" type="pres">
      <dgm:prSet presAssocID="{59DD7C5B-98A1-443D-81E2-C0F0D0419F4C}" presName="horz2" presStyleCnt="0"/>
      <dgm:spPr/>
    </dgm:pt>
    <dgm:pt modelId="{A5AE8274-49C3-4169-8714-DEF2639A8637}" type="pres">
      <dgm:prSet presAssocID="{59DD7C5B-98A1-443D-81E2-C0F0D0419F4C}" presName="horzSpace2" presStyleCnt="0"/>
      <dgm:spPr/>
    </dgm:pt>
    <dgm:pt modelId="{68007380-23E9-4C42-B6D9-895D2D152C3F}" type="pres">
      <dgm:prSet presAssocID="{59DD7C5B-98A1-443D-81E2-C0F0D0419F4C}" presName="tx2" presStyleLbl="revTx" presStyleIdx="1" presStyleCnt="5"/>
      <dgm:spPr/>
      <dgm:t>
        <a:bodyPr/>
        <a:lstStyle/>
        <a:p>
          <a:endParaRPr lang="it-IT"/>
        </a:p>
      </dgm:t>
    </dgm:pt>
    <dgm:pt modelId="{47164A46-26C9-446C-AE1A-86E424D18040}" type="pres">
      <dgm:prSet presAssocID="{59DD7C5B-98A1-443D-81E2-C0F0D0419F4C}" presName="vert2" presStyleCnt="0"/>
      <dgm:spPr/>
    </dgm:pt>
    <dgm:pt modelId="{8851D23C-B46C-438B-BA6B-33B42BBB61B8}" type="pres">
      <dgm:prSet presAssocID="{59DD7C5B-98A1-443D-81E2-C0F0D0419F4C}" presName="thinLine2b" presStyleLbl="callout" presStyleIdx="0" presStyleCnt="4"/>
      <dgm:spPr/>
    </dgm:pt>
    <dgm:pt modelId="{D9FFF671-B1FE-448C-A5A8-31841D209339}" type="pres">
      <dgm:prSet presAssocID="{59DD7C5B-98A1-443D-81E2-C0F0D0419F4C}" presName="vertSpace2b" presStyleCnt="0"/>
      <dgm:spPr/>
    </dgm:pt>
    <dgm:pt modelId="{E6064568-5DC7-4D03-B2D9-6FB3E3DDDA46}" type="pres">
      <dgm:prSet presAssocID="{69EBEBF6-3EA0-4617-A393-8196B1B63C2A}" presName="horz2" presStyleCnt="0"/>
      <dgm:spPr/>
    </dgm:pt>
    <dgm:pt modelId="{729ED5F4-BE07-4B45-ABCA-AD3F7760117C}" type="pres">
      <dgm:prSet presAssocID="{69EBEBF6-3EA0-4617-A393-8196B1B63C2A}" presName="horzSpace2" presStyleCnt="0"/>
      <dgm:spPr/>
    </dgm:pt>
    <dgm:pt modelId="{AB292EC0-A117-4B7E-BFCA-7E681B3CF138}" type="pres">
      <dgm:prSet presAssocID="{69EBEBF6-3EA0-4617-A393-8196B1B63C2A}" presName="tx2" presStyleLbl="revTx" presStyleIdx="2" presStyleCnt="5"/>
      <dgm:spPr/>
      <dgm:t>
        <a:bodyPr/>
        <a:lstStyle/>
        <a:p>
          <a:endParaRPr lang="it-IT"/>
        </a:p>
      </dgm:t>
    </dgm:pt>
    <dgm:pt modelId="{DE22B79E-2F5A-4A3D-B0A4-CDDE73011810}" type="pres">
      <dgm:prSet presAssocID="{69EBEBF6-3EA0-4617-A393-8196B1B63C2A}" presName="vert2" presStyleCnt="0"/>
      <dgm:spPr/>
    </dgm:pt>
    <dgm:pt modelId="{C42A29D6-EE38-4D09-9858-D924D470DE6D}" type="pres">
      <dgm:prSet presAssocID="{69EBEBF6-3EA0-4617-A393-8196B1B63C2A}" presName="thinLine2b" presStyleLbl="callout" presStyleIdx="1" presStyleCnt="4"/>
      <dgm:spPr/>
    </dgm:pt>
    <dgm:pt modelId="{A8D71E8E-3C55-49E9-9B18-B5847C1DA18E}" type="pres">
      <dgm:prSet presAssocID="{69EBEBF6-3EA0-4617-A393-8196B1B63C2A}" presName="vertSpace2b" presStyleCnt="0"/>
      <dgm:spPr/>
    </dgm:pt>
    <dgm:pt modelId="{C8355E2C-1D81-4DC1-8F1C-45DCB01513EF}" type="pres">
      <dgm:prSet presAssocID="{6B991449-E5CC-4C3B-9E9E-5EDBED4B6064}" presName="horz2" presStyleCnt="0"/>
      <dgm:spPr/>
    </dgm:pt>
    <dgm:pt modelId="{C0FC7351-FD54-44BB-8D57-54E6291F5D00}" type="pres">
      <dgm:prSet presAssocID="{6B991449-E5CC-4C3B-9E9E-5EDBED4B6064}" presName="horzSpace2" presStyleCnt="0"/>
      <dgm:spPr/>
    </dgm:pt>
    <dgm:pt modelId="{FC47599D-FDD0-4F84-9412-83490925CC25}" type="pres">
      <dgm:prSet presAssocID="{6B991449-E5CC-4C3B-9E9E-5EDBED4B6064}" presName="tx2" presStyleLbl="revTx" presStyleIdx="3" presStyleCnt="5"/>
      <dgm:spPr/>
      <dgm:t>
        <a:bodyPr/>
        <a:lstStyle/>
        <a:p>
          <a:endParaRPr lang="it-IT"/>
        </a:p>
      </dgm:t>
    </dgm:pt>
    <dgm:pt modelId="{FB1DFD90-8969-4BE0-98C3-8871C9D158C8}" type="pres">
      <dgm:prSet presAssocID="{6B991449-E5CC-4C3B-9E9E-5EDBED4B6064}" presName="vert2" presStyleCnt="0"/>
      <dgm:spPr/>
    </dgm:pt>
    <dgm:pt modelId="{844B3E3C-F9D5-48BD-8B56-5B52D230C62D}" type="pres">
      <dgm:prSet presAssocID="{6B991449-E5CC-4C3B-9E9E-5EDBED4B6064}" presName="thinLine2b" presStyleLbl="callout" presStyleIdx="2" presStyleCnt="4"/>
      <dgm:spPr/>
    </dgm:pt>
    <dgm:pt modelId="{8D1821B6-3D98-43AA-A0A3-DCA422252037}" type="pres">
      <dgm:prSet presAssocID="{6B991449-E5CC-4C3B-9E9E-5EDBED4B6064}" presName="vertSpace2b" presStyleCnt="0"/>
      <dgm:spPr/>
    </dgm:pt>
    <dgm:pt modelId="{AFAD0FAF-80AD-4D63-B38E-FDBE4430FF77}" type="pres">
      <dgm:prSet presAssocID="{B2701EAF-6BD6-44D9-997B-C8F89C135FE4}" presName="horz2" presStyleCnt="0"/>
      <dgm:spPr/>
    </dgm:pt>
    <dgm:pt modelId="{E843A9B2-4184-410A-B01F-AAFB924214B8}" type="pres">
      <dgm:prSet presAssocID="{B2701EAF-6BD6-44D9-997B-C8F89C135FE4}" presName="horzSpace2" presStyleCnt="0"/>
      <dgm:spPr/>
    </dgm:pt>
    <dgm:pt modelId="{E4B9108D-B534-4928-9343-108A57F5325A}" type="pres">
      <dgm:prSet presAssocID="{B2701EAF-6BD6-44D9-997B-C8F89C135FE4}" presName="tx2" presStyleLbl="revTx" presStyleIdx="4" presStyleCnt="5"/>
      <dgm:spPr/>
      <dgm:t>
        <a:bodyPr/>
        <a:lstStyle/>
        <a:p>
          <a:endParaRPr lang="it-IT"/>
        </a:p>
      </dgm:t>
    </dgm:pt>
    <dgm:pt modelId="{414004FC-C617-4BE8-9314-C9C3E00417D6}" type="pres">
      <dgm:prSet presAssocID="{B2701EAF-6BD6-44D9-997B-C8F89C135FE4}" presName="vert2" presStyleCnt="0"/>
      <dgm:spPr/>
    </dgm:pt>
    <dgm:pt modelId="{244A7731-E20C-4B24-BDAA-C5F963040E53}" type="pres">
      <dgm:prSet presAssocID="{B2701EAF-6BD6-44D9-997B-C8F89C135FE4}" presName="thinLine2b" presStyleLbl="callout" presStyleIdx="3" presStyleCnt="4"/>
      <dgm:spPr/>
    </dgm:pt>
    <dgm:pt modelId="{028462A6-89C0-4A6B-B8F7-9E207351657A}" type="pres">
      <dgm:prSet presAssocID="{B2701EAF-6BD6-44D9-997B-C8F89C135FE4}" presName="vertSpace2b" presStyleCnt="0"/>
      <dgm:spPr/>
    </dgm:pt>
  </dgm:ptLst>
  <dgm:cxnLst>
    <dgm:cxn modelId="{D3AFF735-9B6F-4E35-85B4-35D58427FAD3}" type="presOf" srcId="{6B991449-E5CC-4C3B-9E9E-5EDBED4B6064}" destId="{FC47599D-FDD0-4F84-9412-83490925CC25}" srcOrd="0" destOrd="0" presId="urn:microsoft.com/office/officeart/2008/layout/LinedList"/>
    <dgm:cxn modelId="{C907D383-6060-492B-8CAC-6F6ED059EEA2}" srcId="{CEE09341-B9F2-43EE-B82A-FA23108A98CF}" destId="{69EBEBF6-3EA0-4617-A393-8196B1B63C2A}" srcOrd="1" destOrd="0" parTransId="{A8CE0200-9FEC-4F04-A88D-32F0C2ECA6C4}" sibTransId="{47EEC444-7875-45AA-9021-C68258CDFA57}"/>
    <dgm:cxn modelId="{EF97F85F-F559-4418-890A-C8BD9E39728B}" type="presOf" srcId="{0A3E2F01-78C3-4668-A038-66184A66249C}" destId="{8370585E-ACF4-4046-BE7F-3F73FCD52B0D}" srcOrd="0" destOrd="0" presId="urn:microsoft.com/office/officeart/2008/layout/LinedList"/>
    <dgm:cxn modelId="{0C0D8E45-0E36-4DBB-8D67-E959058D929E}" srcId="{0A3E2F01-78C3-4668-A038-66184A66249C}" destId="{CEE09341-B9F2-43EE-B82A-FA23108A98CF}" srcOrd="0" destOrd="0" parTransId="{068A0806-C70A-497C-A1D3-3A2E64F0F317}" sibTransId="{CE0E79F4-5DFC-43C9-AC56-EC34FB9514B0}"/>
    <dgm:cxn modelId="{55E158E9-834D-4CEB-9466-8BDC7B002A79}" srcId="{CEE09341-B9F2-43EE-B82A-FA23108A98CF}" destId="{6B991449-E5CC-4C3B-9E9E-5EDBED4B6064}" srcOrd="2" destOrd="0" parTransId="{3438749A-77B4-4A07-AB7E-9BEF16E2C6BD}" sibTransId="{D4A14934-9858-4B6F-BA7E-EE32723FAA53}"/>
    <dgm:cxn modelId="{D76584C2-0C1E-456E-B44F-381AB5FBDD17}" type="presOf" srcId="{CEE09341-B9F2-43EE-B82A-FA23108A98CF}" destId="{D0D74A36-CD5A-472F-8C8D-3C74F1ED89E8}" srcOrd="0" destOrd="0" presId="urn:microsoft.com/office/officeart/2008/layout/LinedList"/>
    <dgm:cxn modelId="{ECD41745-8FC5-4BA5-8286-7BC9F8226DAB}" type="presOf" srcId="{59DD7C5B-98A1-443D-81E2-C0F0D0419F4C}" destId="{68007380-23E9-4C42-B6D9-895D2D152C3F}" srcOrd="0" destOrd="0" presId="urn:microsoft.com/office/officeart/2008/layout/LinedList"/>
    <dgm:cxn modelId="{11A84089-11F5-47F0-9983-2E107FE7B179}" srcId="{CEE09341-B9F2-43EE-B82A-FA23108A98CF}" destId="{59DD7C5B-98A1-443D-81E2-C0F0D0419F4C}" srcOrd="0" destOrd="0" parTransId="{6F8A0959-C910-4EEA-828F-B9FF42189353}" sibTransId="{F78444CA-B809-4017-96F4-8859C77A9EE7}"/>
    <dgm:cxn modelId="{C4F1693B-8C19-4A10-92A3-E8786F9546F0}" srcId="{CEE09341-B9F2-43EE-B82A-FA23108A98CF}" destId="{B2701EAF-6BD6-44D9-997B-C8F89C135FE4}" srcOrd="3" destOrd="0" parTransId="{003F1E80-90C0-4C29-8F1B-EADD16D31264}" sibTransId="{DFBAE38C-2E9B-4CD8-A677-075761A8971A}"/>
    <dgm:cxn modelId="{F9C54CE1-0751-4EA1-A679-08C09CF3B28D}" type="presOf" srcId="{B2701EAF-6BD6-44D9-997B-C8F89C135FE4}" destId="{E4B9108D-B534-4928-9343-108A57F5325A}" srcOrd="0" destOrd="0" presId="urn:microsoft.com/office/officeart/2008/layout/LinedList"/>
    <dgm:cxn modelId="{6D89373C-5996-453B-848A-486BADA5DECD}" type="presOf" srcId="{69EBEBF6-3EA0-4617-A393-8196B1B63C2A}" destId="{AB292EC0-A117-4B7E-BFCA-7E681B3CF138}" srcOrd="0" destOrd="0" presId="urn:microsoft.com/office/officeart/2008/layout/LinedList"/>
    <dgm:cxn modelId="{72477A09-EC43-4122-8C9F-9770AB6C6CA1}" type="presParOf" srcId="{8370585E-ACF4-4046-BE7F-3F73FCD52B0D}" destId="{832D9222-C029-4174-BC73-50B60420D918}" srcOrd="0" destOrd="0" presId="urn:microsoft.com/office/officeart/2008/layout/LinedList"/>
    <dgm:cxn modelId="{4BB428E9-EB0A-459E-9D9A-96BC94272539}" type="presParOf" srcId="{8370585E-ACF4-4046-BE7F-3F73FCD52B0D}" destId="{4D2C850B-8315-4E9E-A0EE-466B3007C6F2}" srcOrd="1" destOrd="0" presId="urn:microsoft.com/office/officeart/2008/layout/LinedList"/>
    <dgm:cxn modelId="{5FC287B0-6E0A-48E6-9B5F-6A5A086F5C89}" type="presParOf" srcId="{4D2C850B-8315-4E9E-A0EE-466B3007C6F2}" destId="{D0D74A36-CD5A-472F-8C8D-3C74F1ED89E8}" srcOrd="0" destOrd="0" presId="urn:microsoft.com/office/officeart/2008/layout/LinedList"/>
    <dgm:cxn modelId="{D4A02574-47A1-4547-A446-58FBF90B93FB}" type="presParOf" srcId="{4D2C850B-8315-4E9E-A0EE-466B3007C6F2}" destId="{DFCAB08F-2522-443C-97F6-8E878FE310FA}" srcOrd="1" destOrd="0" presId="urn:microsoft.com/office/officeart/2008/layout/LinedList"/>
    <dgm:cxn modelId="{5D900E3C-1345-47FE-A179-60F275E672FF}" type="presParOf" srcId="{DFCAB08F-2522-443C-97F6-8E878FE310FA}" destId="{CCD1924D-1D2C-4791-8BFC-6F08A6C01D62}" srcOrd="0" destOrd="0" presId="urn:microsoft.com/office/officeart/2008/layout/LinedList"/>
    <dgm:cxn modelId="{992C135F-34DF-42D0-BE8E-DBBC022D9381}" type="presParOf" srcId="{DFCAB08F-2522-443C-97F6-8E878FE310FA}" destId="{BCD282E6-AF31-4A90-B8C6-8E3D6089BEF2}" srcOrd="1" destOrd="0" presId="urn:microsoft.com/office/officeart/2008/layout/LinedList"/>
    <dgm:cxn modelId="{D899DEBD-3BA3-4E00-9D64-A017CEB7545F}" type="presParOf" srcId="{BCD282E6-AF31-4A90-B8C6-8E3D6089BEF2}" destId="{A5AE8274-49C3-4169-8714-DEF2639A8637}" srcOrd="0" destOrd="0" presId="urn:microsoft.com/office/officeart/2008/layout/LinedList"/>
    <dgm:cxn modelId="{37D8BBB3-5B89-419C-8508-2A66F8FDDEC5}" type="presParOf" srcId="{BCD282E6-AF31-4A90-B8C6-8E3D6089BEF2}" destId="{68007380-23E9-4C42-B6D9-895D2D152C3F}" srcOrd="1" destOrd="0" presId="urn:microsoft.com/office/officeart/2008/layout/LinedList"/>
    <dgm:cxn modelId="{D32F37E8-F38E-415B-B3A3-688ABA7FFC65}" type="presParOf" srcId="{BCD282E6-AF31-4A90-B8C6-8E3D6089BEF2}" destId="{47164A46-26C9-446C-AE1A-86E424D18040}" srcOrd="2" destOrd="0" presId="urn:microsoft.com/office/officeart/2008/layout/LinedList"/>
    <dgm:cxn modelId="{F445F8C6-E1D7-4867-902C-93989165DF21}" type="presParOf" srcId="{DFCAB08F-2522-443C-97F6-8E878FE310FA}" destId="{8851D23C-B46C-438B-BA6B-33B42BBB61B8}" srcOrd="2" destOrd="0" presId="urn:microsoft.com/office/officeart/2008/layout/LinedList"/>
    <dgm:cxn modelId="{852A3E60-79D5-49F9-8DB4-70BBDCDDDEE1}" type="presParOf" srcId="{DFCAB08F-2522-443C-97F6-8E878FE310FA}" destId="{D9FFF671-B1FE-448C-A5A8-31841D209339}" srcOrd="3" destOrd="0" presId="urn:microsoft.com/office/officeart/2008/layout/LinedList"/>
    <dgm:cxn modelId="{1C88D7DB-CD45-48DD-A0A6-2A4A8E7E0E02}" type="presParOf" srcId="{DFCAB08F-2522-443C-97F6-8E878FE310FA}" destId="{E6064568-5DC7-4D03-B2D9-6FB3E3DDDA46}" srcOrd="4" destOrd="0" presId="urn:microsoft.com/office/officeart/2008/layout/LinedList"/>
    <dgm:cxn modelId="{1175F160-C67C-474B-863C-12284FABC682}" type="presParOf" srcId="{E6064568-5DC7-4D03-B2D9-6FB3E3DDDA46}" destId="{729ED5F4-BE07-4B45-ABCA-AD3F7760117C}" srcOrd="0" destOrd="0" presId="urn:microsoft.com/office/officeart/2008/layout/LinedList"/>
    <dgm:cxn modelId="{B91784F6-918E-45D8-976F-E1CB0E1F566F}" type="presParOf" srcId="{E6064568-5DC7-4D03-B2D9-6FB3E3DDDA46}" destId="{AB292EC0-A117-4B7E-BFCA-7E681B3CF138}" srcOrd="1" destOrd="0" presId="urn:microsoft.com/office/officeart/2008/layout/LinedList"/>
    <dgm:cxn modelId="{8A41F7BD-FB95-4221-8CFA-95F3E446BB00}" type="presParOf" srcId="{E6064568-5DC7-4D03-B2D9-6FB3E3DDDA46}" destId="{DE22B79E-2F5A-4A3D-B0A4-CDDE73011810}" srcOrd="2" destOrd="0" presId="urn:microsoft.com/office/officeart/2008/layout/LinedList"/>
    <dgm:cxn modelId="{70CFDD5F-1E5E-40AD-AE00-352890106B40}" type="presParOf" srcId="{DFCAB08F-2522-443C-97F6-8E878FE310FA}" destId="{C42A29D6-EE38-4D09-9858-D924D470DE6D}" srcOrd="5" destOrd="0" presId="urn:microsoft.com/office/officeart/2008/layout/LinedList"/>
    <dgm:cxn modelId="{8472F917-3543-4A28-8223-58AD2019B708}" type="presParOf" srcId="{DFCAB08F-2522-443C-97F6-8E878FE310FA}" destId="{A8D71E8E-3C55-49E9-9B18-B5847C1DA18E}" srcOrd="6" destOrd="0" presId="urn:microsoft.com/office/officeart/2008/layout/LinedList"/>
    <dgm:cxn modelId="{9B33E152-2EF7-4984-A345-18B88EDE4438}" type="presParOf" srcId="{DFCAB08F-2522-443C-97F6-8E878FE310FA}" destId="{C8355E2C-1D81-4DC1-8F1C-45DCB01513EF}" srcOrd="7" destOrd="0" presId="urn:microsoft.com/office/officeart/2008/layout/LinedList"/>
    <dgm:cxn modelId="{FD8EC0F4-A456-4BD7-A472-95CEAC7A8CA6}" type="presParOf" srcId="{C8355E2C-1D81-4DC1-8F1C-45DCB01513EF}" destId="{C0FC7351-FD54-44BB-8D57-54E6291F5D00}" srcOrd="0" destOrd="0" presId="urn:microsoft.com/office/officeart/2008/layout/LinedList"/>
    <dgm:cxn modelId="{000DDC75-DFE2-4F70-BC7F-9EF991652B35}" type="presParOf" srcId="{C8355E2C-1D81-4DC1-8F1C-45DCB01513EF}" destId="{FC47599D-FDD0-4F84-9412-83490925CC25}" srcOrd="1" destOrd="0" presId="urn:microsoft.com/office/officeart/2008/layout/LinedList"/>
    <dgm:cxn modelId="{E5B37769-C999-4FA8-A5CB-04E96E3FC1D2}" type="presParOf" srcId="{C8355E2C-1D81-4DC1-8F1C-45DCB01513EF}" destId="{FB1DFD90-8969-4BE0-98C3-8871C9D158C8}" srcOrd="2" destOrd="0" presId="urn:microsoft.com/office/officeart/2008/layout/LinedList"/>
    <dgm:cxn modelId="{A97F4D8E-9AA5-4B5A-9969-9FF283355C5D}" type="presParOf" srcId="{DFCAB08F-2522-443C-97F6-8E878FE310FA}" destId="{844B3E3C-F9D5-48BD-8B56-5B52D230C62D}" srcOrd="8" destOrd="0" presId="urn:microsoft.com/office/officeart/2008/layout/LinedList"/>
    <dgm:cxn modelId="{F9705F45-12EF-4DC6-B6A7-964AC9310AAA}" type="presParOf" srcId="{DFCAB08F-2522-443C-97F6-8E878FE310FA}" destId="{8D1821B6-3D98-43AA-A0A3-DCA422252037}" srcOrd="9" destOrd="0" presId="urn:microsoft.com/office/officeart/2008/layout/LinedList"/>
    <dgm:cxn modelId="{85E6E555-1CAE-4A9F-BD49-6FDE228FEE79}" type="presParOf" srcId="{DFCAB08F-2522-443C-97F6-8E878FE310FA}" destId="{AFAD0FAF-80AD-4D63-B38E-FDBE4430FF77}" srcOrd="10" destOrd="0" presId="urn:microsoft.com/office/officeart/2008/layout/LinedList"/>
    <dgm:cxn modelId="{69A47A6F-A85C-4BCD-BDE4-015802E3C54D}" type="presParOf" srcId="{AFAD0FAF-80AD-4D63-B38E-FDBE4430FF77}" destId="{E843A9B2-4184-410A-B01F-AAFB924214B8}" srcOrd="0" destOrd="0" presId="urn:microsoft.com/office/officeart/2008/layout/LinedList"/>
    <dgm:cxn modelId="{5D1BA60B-A4F6-4032-8CE3-FC277879C519}" type="presParOf" srcId="{AFAD0FAF-80AD-4D63-B38E-FDBE4430FF77}" destId="{E4B9108D-B534-4928-9343-108A57F5325A}" srcOrd="1" destOrd="0" presId="urn:microsoft.com/office/officeart/2008/layout/LinedList"/>
    <dgm:cxn modelId="{D30D2558-8226-45FA-8736-30C6BE6EC2E6}" type="presParOf" srcId="{AFAD0FAF-80AD-4D63-B38E-FDBE4430FF77}" destId="{414004FC-C617-4BE8-9314-C9C3E00417D6}" srcOrd="2" destOrd="0" presId="urn:microsoft.com/office/officeart/2008/layout/LinedList"/>
    <dgm:cxn modelId="{98E8D9FA-AA2B-48EB-B27D-1D8024237F24}" type="presParOf" srcId="{DFCAB08F-2522-443C-97F6-8E878FE310FA}" destId="{244A7731-E20C-4B24-BDAA-C5F963040E53}" srcOrd="11" destOrd="0" presId="urn:microsoft.com/office/officeart/2008/layout/LinedList"/>
    <dgm:cxn modelId="{5386D7C2-EAB8-4FC7-A890-2817BE5D6758}" type="presParOf" srcId="{DFCAB08F-2522-443C-97F6-8E878FE310FA}" destId="{028462A6-89C0-4A6B-B8F7-9E207351657A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8208D-9214-4A17-850F-49EE7EBF351C}">
      <dsp:nvSpPr>
        <dsp:cNvPr id="0" name=""/>
        <dsp:cNvSpPr/>
      </dsp:nvSpPr>
      <dsp:spPr>
        <a:xfrm>
          <a:off x="253110" y="696683"/>
          <a:ext cx="4045631" cy="297854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0" kern="1200" dirty="0"/>
            <a:t>Art. 1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0" kern="1200" dirty="0"/>
            <a:t>Istituire un </a:t>
          </a:r>
          <a:r>
            <a:rPr lang="it-IT" sz="2000" b="1" kern="1200" dirty="0"/>
            <a:t>quadro</a:t>
          </a:r>
          <a:r>
            <a:rPr lang="it-IT" sz="2000" b="0" kern="1200" dirty="0"/>
            <a:t> per la </a:t>
          </a:r>
          <a:r>
            <a:rPr lang="it-IT" sz="2000" b="1" kern="1200" dirty="0"/>
            <a:t>valutazione</a:t>
          </a:r>
          <a:r>
            <a:rPr lang="it-IT" sz="2000" b="0" kern="1200" dirty="0"/>
            <a:t> e </a:t>
          </a:r>
          <a:r>
            <a:rPr lang="it-IT" sz="2000" b="1" kern="1200" dirty="0"/>
            <a:t>gestione</a:t>
          </a:r>
          <a:r>
            <a:rPr lang="it-IT" sz="2000" b="0" kern="1200" dirty="0"/>
            <a:t> dei rischi di alluvioni volto</a:t>
          </a:r>
          <a:r>
            <a:rPr lang="it-IT" sz="2000" b="1" kern="1200" dirty="0"/>
            <a:t> a ridurre le conseguenze negative per la salute umana, l’ambiente, il patrimonio culturale e le attività economiche connesse con le alluvioni</a:t>
          </a:r>
        </a:p>
      </dsp:txBody>
      <dsp:txXfrm>
        <a:off x="340349" y="783922"/>
        <a:ext cx="3871153" cy="2804071"/>
      </dsp:txXfrm>
    </dsp:sp>
    <dsp:sp modelId="{F208F478-69A3-4C43-A2B0-55F700D17AC1}">
      <dsp:nvSpPr>
        <dsp:cNvPr id="0" name=""/>
        <dsp:cNvSpPr/>
      </dsp:nvSpPr>
      <dsp:spPr>
        <a:xfrm rot="18289469">
          <a:off x="3901092" y="1397682"/>
          <a:ext cx="1854122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854122" y="272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00" kern="1200"/>
        </a:p>
      </dsp:txBody>
      <dsp:txXfrm>
        <a:off x="4781800" y="1378575"/>
        <a:ext cx="92706" cy="92706"/>
      </dsp:txXfrm>
    </dsp:sp>
    <dsp:sp modelId="{9C5BDEE9-C69D-40EC-941D-CC146F53FF9D}">
      <dsp:nvSpPr>
        <dsp:cNvPr id="0" name=""/>
        <dsp:cNvSpPr/>
      </dsp:nvSpPr>
      <dsp:spPr>
        <a:xfrm>
          <a:off x="5357565" y="2134"/>
          <a:ext cx="2647058" cy="13235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/>
            <a:t>INDIVIDUAZIONE TERRITORI POTENZIALMENTE INTERESSATI DA ALLUVIONI</a:t>
          </a:r>
        </a:p>
      </dsp:txBody>
      <dsp:txXfrm>
        <a:off x="5396330" y="40899"/>
        <a:ext cx="2569528" cy="1245999"/>
      </dsp:txXfrm>
    </dsp:sp>
    <dsp:sp modelId="{1CFDB4C6-3CD1-4805-9BE5-9EA214E52B97}">
      <dsp:nvSpPr>
        <dsp:cNvPr id="0" name=""/>
        <dsp:cNvSpPr/>
      </dsp:nvSpPr>
      <dsp:spPr>
        <a:xfrm>
          <a:off x="4298741" y="2158711"/>
          <a:ext cx="1058823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058823" y="272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500" kern="1200"/>
        </a:p>
      </dsp:txBody>
      <dsp:txXfrm>
        <a:off x="4801683" y="2159487"/>
        <a:ext cx="52941" cy="52941"/>
      </dsp:txXfrm>
    </dsp:sp>
    <dsp:sp modelId="{5BF49843-363F-4890-8069-30F22DBE0D88}">
      <dsp:nvSpPr>
        <dsp:cNvPr id="0" name=""/>
        <dsp:cNvSpPr/>
      </dsp:nvSpPr>
      <dsp:spPr>
        <a:xfrm>
          <a:off x="5357565" y="1524193"/>
          <a:ext cx="2647058" cy="13235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VALUTAZIONE DEL </a:t>
          </a:r>
          <a:endParaRPr lang="it-IT" sz="1800" kern="1200" dirty="0" smtClean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 smtClean="0"/>
            <a:t>LIVELLO DI </a:t>
          </a:r>
          <a:r>
            <a:rPr lang="it-IT" sz="1800" kern="1200" dirty="0"/>
            <a:t>RISCHIO</a:t>
          </a:r>
          <a:endParaRPr lang="it-IT" sz="1800" b="1" kern="1200" dirty="0"/>
        </a:p>
      </dsp:txBody>
      <dsp:txXfrm>
        <a:off x="5396330" y="1562958"/>
        <a:ext cx="2569528" cy="1245999"/>
      </dsp:txXfrm>
    </dsp:sp>
    <dsp:sp modelId="{84B04925-75A7-4EA2-A2CF-6B00DB1D54FC}">
      <dsp:nvSpPr>
        <dsp:cNvPr id="0" name=""/>
        <dsp:cNvSpPr/>
      </dsp:nvSpPr>
      <dsp:spPr>
        <a:xfrm rot="3195708">
          <a:off x="3943086" y="2867984"/>
          <a:ext cx="1770135" cy="54492"/>
        </a:xfrm>
        <a:custGeom>
          <a:avLst/>
          <a:gdLst/>
          <a:ahLst/>
          <a:cxnLst/>
          <a:rect l="0" t="0" r="0" b="0"/>
          <a:pathLst>
            <a:path>
              <a:moveTo>
                <a:pt x="0" y="27246"/>
              </a:moveTo>
              <a:lnTo>
                <a:pt x="1770135" y="2724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600" kern="1200"/>
        </a:p>
      </dsp:txBody>
      <dsp:txXfrm>
        <a:off x="4783900" y="2850977"/>
        <a:ext cx="88506" cy="88506"/>
      </dsp:txXfrm>
    </dsp:sp>
    <dsp:sp modelId="{4F6F6427-CD75-46B1-9E87-ACBEA8A0CD18}">
      <dsp:nvSpPr>
        <dsp:cNvPr id="0" name=""/>
        <dsp:cNvSpPr/>
      </dsp:nvSpPr>
      <dsp:spPr>
        <a:xfrm>
          <a:off x="5357565" y="2942738"/>
          <a:ext cx="2647058" cy="132352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/>
            <a:t>PIANO PER LA RIDUZIONE/MITIGAZIONE  DEL RISCHIO</a:t>
          </a:r>
          <a:endParaRPr lang="it-IT" sz="1800" b="1" kern="1200" dirty="0"/>
        </a:p>
      </dsp:txBody>
      <dsp:txXfrm>
        <a:off x="5396330" y="2981503"/>
        <a:ext cx="2569528" cy="124599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FF3F1-3465-4028-AE83-461F42DD2660}">
      <dsp:nvSpPr>
        <dsp:cNvPr id="0" name=""/>
        <dsp:cNvSpPr/>
      </dsp:nvSpPr>
      <dsp:spPr>
        <a:xfrm>
          <a:off x="0" y="10763"/>
          <a:ext cx="8310870" cy="2878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In vigore sulle aree allagabili nuove o con maggior pericolosità rispetto al PAI</a:t>
          </a:r>
        </a:p>
      </dsp:txBody>
      <dsp:txXfrm>
        <a:off x="14050" y="24813"/>
        <a:ext cx="8282770" cy="259719"/>
      </dsp:txXfrm>
    </dsp:sp>
    <dsp:sp modelId="{B1647173-70BA-4EE9-9A98-454F83174AD4}">
      <dsp:nvSpPr>
        <dsp:cNvPr id="0" name=""/>
        <dsp:cNvSpPr/>
      </dsp:nvSpPr>
      <dsp:spPr>
        <a:xfrm>
          <a:off x="0" y="333143"/>
          <a:ext cx="8310870" cy="28781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Sulle aree che </a:t>
          </a:r>
          <a:r>
            <a:rPr lang="it-IT" sz="1200" kern="1200" dirty="0" smtClean="0"/>
            <a:t>NON sono </a:t>
          </a:r>
          <a:r>
            <a:rPr lang="it-IT" sz="1200" kern="1200" dirty="0"/>
            <a:t>state adeguatamente analizzate e normate nei PGT vigenti</a:t>
          </a:r>
        </a:p>
      </dsp:txBody>
      <dsp:txXfrm>
        <a:off x="14050" y="347193"/>
        <a:ext cx="8282770" cy="259719"/>
      </dsp:txXfrm>
    </dsp:sp>
    <dsp:sp modelId="{A2C8B757-9A0F-49BC-B010-4696DF91B0FF}">
      <dsp:nvSpPr>
        <dsp:cNvPr id="0" name=""/>
        <dsp:cNvSpPr/>
      </dsp:nvSpPr>
      <dsp:spPr>
        <a:xfrm>
          <a:off x="0" y="655523"/>
          <a:ext cx="8310870" cy="28781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Restano in vigore fino all’entrata in vigore delle disposizioni regionali</a:t>
          </a:r>
        </a:p>
      </dsp:txBody>
      <dsp:txXfrm>
        <a:off x="14050" y="669573"/>
        <a:ext cx="8282770" cy="2597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7FF09E-9941-4109-8830-9EDAE511D176}">
      <dsp:nvSpPr>
        <dsp:cNvPr id="0" name=""/>
        <dsp:cNvSpPr/>
      </dsp:nvSpPr>
      <dsp:spPr>
        <a:xfrm>
          <a:off x="3094" y="18400"/>
          <a:ext cx="1860500" cy="7442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Norme di prevenzione  sulle aree allagabili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(Mappe di pericolosità)</a:t>
          </a:r>
        </a:p>
      </dsp:txBody>
      <dsp:txXfrm>
        <a:off x="3094" y="18400"/>
        <a:ext cx="1860500" cy="744200"/>
      </dsp:txXfrm>
    </dsp:sp>
    <dsp:sp modelId="{86E6EE2C-260D-4F0B-8588-D5721DC4D04B}">
      <dsp:nvSpPr>
        <dsp:cNvPr id="0" name=""/>
        <dsp:cNvSpPr/>
      </dsp:nvSpPr>
      <dsp:spPr>
        <a:xfrm>
          <a:off x="3094" y="762601"/>
          <a:ext cx="1860500" cy="22399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Norme coerenti con PAI e l.r.12/2005 (art. 57)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Corsi d’acqua principali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Reticolo Secondario Collinare e Montano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Reticolo secondario di pianura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Naturale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Di bonifica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b="1" kern="1200" dirty="0"/>
            <a:t>Aree costiere lacuali</a:t>
          </a:r>
        </a:p>
      </dsp:txBody>
      <dsp:txXfrm>
        <a:off x="3094" y="762601"/>
        <a:ext cx="1860500" cy="2239920"/>
      </dsp:txXfrm>
    </dsp:sp>
    <dsp:sp modelId="{04D47D6D-0920-4E7A-B033-CA59E6944C00}">
      <dsp:nvSpPr>
        <dsp:cNvPr id="0" name=""/>
        <dsp:cNvSpPr/>
      </dsp:nvSpPr>
      <dsp:spPr>
        <a:xfrm>
          <a:off x="2124064" y="18400"/>
          <a:ext cx="1860500" cy="744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Norme di gestione sulle aree a rischio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(Mappe di rischio)</a:t>
          </a:r>
        </a:p>
      </dsp:txBody>
      <dsp:txXfrm>
        <a:off x="2124064" y="18400"/>
        <a:ext cx="1860500" cy="744200"/>
      </dsp:txXfrm>
    </dsp:sp>
    <dsp:sp modelId="{53F5256F-7BB7-4964-B7C5-ADF466A82194}">
      <dsp:nvSpPr>
        <dsp:cNvPr id="0" name=""/>
        <dsp:cNvSpPr/>
      </dsp:nvSpPr>
      <dsp:spPr>
        <a:xfrm>
          <a:off x="2124064" y="762601"/>
          <a:ext cx="1860500" cy="22399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 Sulle aree già edificate e classificate a rischio R4 o R3 (in pianura)</a:t>
          </a:r>
        </a:p>
        <a:p>
          <a:pPr marL="228600" lvl="2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Valutazioni del rischio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Guidare le trasformazioni sull’esistente</a:t>
          </a:r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Necessità di messa in opera di interventi di </a:t>
          </a:r>
          <a:r>
            <a:rPr lang="it-IT" sz="1200" kern="1200" dirty="0" err="1"/>
            <a:t>flood</a:t>
          </a:r>
          <a:r>
            <a:rPr lang="it-IT" sz="1200" kern="1200" dirty="0"/>
            <a:t> </a:t>
          </a:r>
          <a:r>
            <a:rPr lang="it-IT" sz="1200" kern="1200" dirty="0" err="1"/>
            <a:t>proofing</a:t>
          </a:r>
          <a:endParaRPr lang="it-IT" sz="1200" kern="1200" dirty="0"/>
        </a:p>
        <a:p>
          <a:pPr marL="342900" lvl="3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Aggiornamento PEC </a:t>
          </a:r>
          <a:endParaRPr lang="it-IT" sz="1200" kern="1200" dirty="0"/>
        </a:p>
      </dsp:txBody>
      <dsp:txXfrm>
        <a:off x="2124064" y="762601"/>
        <a:ext cx="1860500" cy="2239920"/>
      </dsp:txXfrm>
    </dsp:sp>
    <dsp:sp modelId="{08725865-E48C-4ADF-8DCF-E3AEBE9158A3}">
      <dsp:nvSpPr>
        <dsp:cNvPr id="0" name=""/>
        <dsp:cNvSpPr/>
      </dsp:nvSpPr>
      <dsp:spPr>
        <a:xfrm>
          <a:off x="4245035" y="18400"/>
          <a:ext cx="1860500" cy="7442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Procedure di adeguamento strumenti urbanistici</a:t>
          </a:r>
        </a:p>
      </dsp:txBody>
      <dsp:txXfrm>
        <a:off x="4245035" y="18400"/>
        <a:ext cx="1860500" cy="744200"/>
      </dsp:txXfrm>
    </dsp:sp>
    <dsp:sp modelId="{5A92FFA6-B0E0-49A4-8605-D1BBA54EAED5}">
      <dsp:nvSpPr>
        <dsp:cNvPr id="0" name=""/>
        <dsp:cNvSpPr/>
      </dsp:nvSpPr>
      <dsp:spPr>
        <a:xfrm>
          <a:off x="4245035" y="762601"/>
          <a:ext cx="1860500" cy="22399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Verifica dei contenuti dei PGT vigenti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Applicazione delle norme da subito sulle aree a pericolosità e rischio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Adeguamento degli strumenti urbanistici alla prima occasione utile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Coerenza con i PEC</a:t>
          </a:r>
        </a:p>
      </dsp:txBody>
      <dsp:txXfrm>
        <a:off x="4245035" y="762601"/>
        <a:ext cx="1860500" cy="2239920"/>
      </dsp:txXfrm>
    </dsp:sp>
    <dsp:sp modelId="{2AFF476B-8C1A-4282-8ABA-172D9EC6556E}">
      <dsp:nvSpPr>
        <dsp:cNvPr id="0" name=""/>
        <dsp:cNvSpPr/>
      </dsp:nvSpPr>
      <dsp:spPr>
        <a:xfrm>
          <a:off x="6366005" y="18400"/>
          <a:ext cx="1860500" cy="7442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/>
            <a:t>Indicazioni per l’aggiornamento degli strumenti di pianificazione dell’emergenza</a:t>
          </a:r>
        </a:p>
      </dsp:txBody>
      <dsp:txXfrm>
        <a:off x="6366005" y="18400"/>
        <a:ext cx="1860500" cy="744200"/>
      </dsp:txXfrm>
    </dsp:sp>
    <dsp:sp modelId="{8EAA1F27-EB79-4648-82DB-C4292F9F1261}">
      <dsp:nvSpPr>
        <dsp:cNvPr id="0" name=""/>
        <dsp:cNvSpPr/>
      </dsp:nvSpPr>
      <dsp:spPr>
        <a:xfrm>
          <a:off x="6366005" y="762601"/>
          <a:ext cx="1860500" cy="223992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85344" bIns="96012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/>
            <a:t> Verifica necessità di aggiornamento degli strumenti di pianificazione </a:t>
          </a:r>
          <a:r>
            <a:rPr lang="it-IT" sz="1200" kern="1200" dirty="0" smtClean="0"/>
            <a:t>dell’emergenza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Aggiornamento coerente con il PGRA</a:t>
          </a: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200" kern="1200" dirty="0" smtClean="0"/>
            <a:t>Coerenza con i PGT</a:t>
          </a:r>
          <a:endParaRPr lang="it-IT" sz="1200" kern="1200" dirty="0"/>
        </a:p>
      </dsp:txBody>
      <dsp:txXfrm>
        <a:off x="6366005" y="762601"/>
        <a:ext cx="1860500" cy="22399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262C0-02C1-42E6-99C0-B67FC1AD456B}">
      <dsp:nvSpPr>
        <dsp:cNvPr id="0" name=""/>
        <dsp:cNvSpPr/>
      </dsp:nvSpPr>
      <dsp:spPr>
        <a:xfrm>
          <a:off x="3892549" y="1078983"/>
          <a:ext cx="2610269" cy="453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511"/>
              </a:lnTo>
              <a:lnTo>
                <a:pt x="2610269" y="226511"/>
              </a:lnTo>
              <a:lnTo>
                <a:pt x="2610269" y="4530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4F19E-4A4E-4F9B-A5F4-0D85A7A7F46D}">
      <dsp:nvSpPr>
        <dsp:cNvPr id="0" name=""/>
        <dsp:cNvSpPr/>
      </dsp:nvSpPr>
      <dsp:spPr>
        <a:xfrm>
          <a:off x="3846829" y="1078983"/>
          <a:ext cx="91440" cy="453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30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FDC1E-05FD-4248-B52A-72DDB8553224}">
      <dsp:nvSpPr>
        <dsp:cNvPr id="0" name=""/>
        <dsp:cNvSpPr/>
      </dsp:nvSpPr>
      <dsp:spPr>
        <a:xfrm>
          <a:off x="1282279" y="1078983"/>
          <a:ext cx="2610269" cy="453022"/>
        </a:xfrm>
        <a:custGeom>
          <a:avLst/>
          <a:gdLst/>
          <a:ahLst/>
          <a:cxnLst/>
          <a:rect l="0" t="0" r="0" b="0"/>
          <a:pathLst>
            <a:path>
              <a:moveTo>
                <a:pt x="2610269" y="0"/>
              </a:moveTo>
              <a:lnTo>
                <a:pt x="2610269" y="226511"/>
              </a:lnTo>
              <a:lnTo>
                <a:pt x="0" y="226511"/>
              </a:lnTo>
              <a:lnTo>
                <a:pt x="0" y="4530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2006597" y="359"/>
          <a:ext cx="3771904" cy="1078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bg1"/>
              </a:solidFill>
            </a:rPr>
            <a:t>NORME SULLE AREE ALLAGABILI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bg1"/>
              </a:solidFill>
            </a:rPr>
            <a:t>MAPPE DI PERICOLOSITA’</a:t>
          </a:r>
        </a:p>
      </dsp:txBody>
      <dsp:txXfrm>
        <a:off x="2006597" y="359"/>
        <a:ext cx="3771904" cy="1078623"/>
      </dsp:txXfrm>
    </dsp:sp>
    <dsp:sp modelId="{8B629A8B-F049-48CA-88FF-749C06788133}">
      <dsp:nvSpPr>
        <dsp:cNvPr id="0" name=""/>
        <dsp:cNvSpPr/>
      </dsp:nvSpPr>
      <dsp:spPr>
        <a:xfrm>
          <a:off x="203655" y="1532005"/>
          <a:ext cx="2157247" cy="107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P3/H: norme di fascia A</a:t>
          </a:r>
        </a:p>
      </dsp:txBody>
      <dsp:txXfrm>
        <a:off x="203655" y="1532005"/>
        <a:ext cx="2157247" cy="1078623"/>
      </dsp:txXfrm>
    </dsp:sp>
    <dsp:sp modelId="{762FF772-2FD5-4B47-B413-293AB51E22A5}">
      <dsp:nvSpPr>
        <dsp:cNvPr id="0" name=""/>
        <dsp:cNvSpPr/>
      </dsp:nvSpPr>
      <dsp:spPr>
        <a:xfrm>
          <a:off x="2813925" y="1532005"/>
          <a:ext cx="2157247" cy="107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P2/M: norme di fascia B</a:t>
          </a:r>
        </a:p>
      </dsp:txBody>
      <dsp:txXfrm>
        <a:off x="2813925" y="1532005"/>
        <a:ext cx="2157247" cy="1078623"/>
      </dsp:txXfrm>
    </dsp:sp>
    <dsp:sp modelId="{237DE2D9-31F3-417B-BB87-B171C43E2C3D}">
      <dsp:nvSpPr>
        <dsp:cNvPr id="0" name=""/>
        <dsp:cNvSpPr/>
      </dsp:nvSpPr>
      <dsp:spPr>
        <a:xfrm>
          <a:off x="5424195" y="1532005"/>
          <a:ext cx="2157247" cy="107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P1/L: norme di fascia C</a:t>
          </a:r>
        </a:p>
      </dsp:txBody>
      <dsp:txXfrm>
        <a:off x="5424195" y="1532005"/>
        <a:ext cx="2157247" cy="107862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1337F-27CA-40B3-AAFC-624CC17CC0C0}">
      <dsp:nvSpPr>
        <dsp:cNvPr id="0" name=""/>
        <dsp:cNvSpPr/>
      </dsp:nvSpPr>
      <dsp:spPr>
        <a:xfrm>
          <a:off x="4011929" y="1051356"/>
          <a:ext cx="91440" cy="4410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103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FE78C-3283-4857-AC77-16597D0F27B9}">
      <dsp:nvSpPr>
        <dsp:cNvPr id="0" name=""/>
        <dsp:cNvSpPr/>
      </dsp:nvSpPr>
      <dsp:spPr>
        <a:xfrm>
          <a:off x="2083780" y="1281"/>
          <a:ext cx="3947737" cy="10500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sp:txBody>
      <dsp:txXfrm>
        <a:off x="2083780" y="1281"/>
        <a:ext cx="3947737" cy="1050075"/>
      </dsp:txXfrm>
    </dsp:sp>
    <dsp:sp modelId="{E3A0A9DE-B5C7-487A-B83F-40E9C3281E11}">
      <dsp:nvSpPr>
        <dsp:cNvPr id="0" name=""/>
        <dsp:cNvSpPr/>
      </dsp:nvSpPr>
      <dsp:spPr>
        <a:xfrm>
          <a:off x="3007574" y="1492388"/>
          <a:ext cx="2100150" cy="1050075"/>
        </a:xfrm>
        <a:prstGeom prst="rect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R4: valutazioni del rischio</a:t>
          </a:r>
        </a:p>
      </dsp:txBody>
      <dsp:txXfrm>
        <a:off x="3007574" y="1492388"/>
        <a:ext cx="2100150" cy="10500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262C0-02C1-42E6-99C0-B67FC1AD456B}">
      <dsp:nvSpPr>
        <dsp:cNvPr id="0" name=""/>
        <dsp:cNvSpPr/>
      </dsp:nvSpPr>
      <dsp:spPr>
        <a:xfrm>
          <a:off x="3892549" y="1078983"/>
          <a:ext cx="2610269" cy="4530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6511"/>
              </a:lnTo>
              <a:lnTo>
                <a:pt x="2610269" y="226511"/>
              </a:lnTo>
              <a:lnTo>
                <a:pt x="2610269" y="4530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4F19E-4A4E-4F9B-A5F4-0D85A7A7F46D}">
      <dsp:nvSpPr>
        <dsp:cNvPr id="0" name=""/>
        <dsp:cNvSpPr/>
      </dsp:nvSpPr>
      <dsp:spPr>
        <a:xfrm>
          <a:off x="3846829" y="1078983"/>
          <a:ext cx="91440" cy="4530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30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FDC1E-05FD-4248-B52A-72DDB8553224}">
      <dsp:nvSpPr>
        <dsp:cNvPr id="0" name=""/>
        <dsp:cNvSpPr/>
      </dsp:nvSpPr>
      <dsp:spPr>
        <a:xfrm>
          <a:off x="1282279" y="1078983"/>
          <a:ext cx="2610269" cy="453022"/>
        </a:xfrm>
        <a:custGeom>
          <a:avLst/>
          <a:gdLst/>
          <a:ahLst/>
          <a:cxnLst/>
          <a:rect l="0" t="0" r="0" b="0"/>
          <a:pathLst>
            <a:path>
              <a:moveTo>
                <a:pt x="2610269" y="0"/>
              </a:moveTo>
              <a:lnTo>
                <a:pt x="2610269" y="226511"/>
              </a:lnTo>
              <a:lnTo>
                <a:pt x="0" y="226511"/>
              </a:lnTo>
              <a:lnTo>
                <a:pt x="0" y="45302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2006597" y="359"/>
          <a:ext cx="3771904" cy="10786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bg1"/>
              </a:solidFill>
            </a:rPr>
            <a:t>NORME SULLE AREE ALLAGABILI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schemeClr val="bg1"/>
              </a:solidFill>
            </a:rPr>
            <a:t>MAPPE DI PERICOLOSITA’</a:t>
          </a:r>
        </a:p>
      </dsp:txBody>
      <dsp:txXfrm>
        <a:off x="2006597" y="359"/>
        <a:ext cx="3771904" cy="1078623"/>
      </dsp:txXfrm>
    </dsp:sp>
    <dsp:sp modelId="{8B629A8B-F049-48CA-88FF-749C06788133}">
      <dsp:nvSpPr>
        <dsp:cNvPr id="0" name=""/>
        <dsp:cNvSpPr/>
      </dsp:nvSpPr>
      <dsp:spPr>
        <a:xfrm>
          <a:off x="203655" y="1532005"/>
          <a:ext cx="2157247" cy="107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P3/H: norme art. 9 comma 5 (</a:t>
          </a:r>
          <a:r>
            <a:rPr lang="it-IT" sz="2000" kern="1200" dirty="0" err="1"/>
            <a:t>Ee</a:t>
          </a:r>
          <a:r>
            <a:rPr lang="it-IT" sz="2000" kern="1200" dirty="0"/>
            <a:t>)</a:t>
          </a:r>
        </a:p>
      </dsp:txBody>
      <dsp:txXfrm>
        <a:off x="203655" y="1532005"/>
        <a:ext cx="2157247" cy="1078623"/>
      </dsp:txXfrm>
    </dsp:sp>
    <dsp:sp modelId="{762FF772-2FD5-4B47-B413-293AB51E22A5}">
      <dsp:nvSpPr>
        <dsp:cNvPr id="0" name=""/>
        <dsp:cNvSpPr/>
      </dsp:nvSpPr>
      <dsp:spPr>
        <a:xfrm>
          <a:off x="2813925" y="1532005"/>
          <a:ext cx="2157247" cy="107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P2/M: norme art. 9 comma 6 (</a:t>
          </a:r>
          <a:r>
            <a:rPr lang="it-IT" sz="2000" kern="1200" dirty="0" err="1"/>
            <a:t>Eb</a:t>
          </a:r>
          <a:r>
            <a:rPr lang="it-IT" sz="2000" kern="1200" dirty="0"/>
            <a:t>)</a:t>
          </a:r>
        </a:p>
      </dsp:txBody>
      <dsp:txXfrm>
        <a:off x="2813925" y="1532005"/>
        <a:ext cx="2157247" cy="1078623"/>
      </dsp:txXfrm>
    </dsp:sp>
    <dsp:sp modelId="{237DE2D9-31F3-417B-BB87-B171C43E2C3D}">
      <dsp:nvSpPr>
        <dsp:cNvPr id="0" name=""/>
        <dsp:cNvSpPr/>
      </dsp:nvSpPr>
      <dsp:spPr>
        <a:xfrm>
          <a:off x="5424195" y="1532005"/>
          <a:ext cx="2157247" cy="10786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P1/L: norme di art. 9 comma 6bis(</a:t>
          </a:r>
          <a:r>
            <a:rPr lang="it-IT" sz="2000" kern="1200" dirty="0" err="1"/>
            <a:t>Em</a:t>
          </a:r>
          <a:r>
            <a:rPr lang="it-IT" sz="2000" kern="1200" dirty="0"/>
            <a:t>)</a:t>
          </a:r>
        </a:p>
      </dsp:txBody>
      <dsp:txXfrm>
        <a:off x="5424195" y="1532005"/>
        <a:ext cx="2157247" cy="10786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1337F-27CA-40B3-AAFC-624CC17CC0C0}">
      <dsp:nvSpPr>
        <dsp:cNvPr id="0" name=""/>
        <dsp:cNvSpPr/>
      </dsp:nvSpPr>
      <dsp:spPr>
        <a:xfrm>
          <a:off x="4011929" y="1051356"/>
          <a:ext cx="91440" cy="4410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103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FE78C-3283-4857-AC77-16597D0F27B9}">
      <dsp:nvSpPr>
        <dsp:cNvPr id="0" name=""/>
        <dsp:cNvSpPr/>
      </dsp:nvSpPr>
      <dsp:spPr>
        <a:xfrm>
          <a:off x="2083780" y="1281"/>
          <a:ext cx="3947737" cy="10500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sp:txBody>
      <dsp:txXfrm>
        <a:off x="2083780" y="1281"/>
        <a:ext cx="3947737" cy="1050075"/>
      </dsp:txXfrm>
    </dsp:sp>
    <dsp:sp modelId="{E3A0A9DE-B5C7-487A-B83F-40E9C3281E11}">
      <dsp:nvSpPr>
        <dsp:cNvPr id="0" name=""/>
        <dsp:cNvSpPr/>
      </dsp:nvSpPr>
      <dsp:spPr>
        <a:xfrm>
          <a:off x="3007574" y="1492388"/>
          <a:ext cx="2100150" cy="1050075"/>
        </a:xfrm>
        <a:prstGeom prst="rect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kern="1200" dirty="0"/>
            <a:t>Aree R4: valutazioni del rischio</a:t>
          </a:r>
        </a:p>
      </dsp:txBody>
      <dsp:txXfrm>
        <a:off x="3007574" y="1492388"/>
        <a:ext cx="2100150" cy="105007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1B97C-C635-473B-9ED4-408CEAB21934}">
      <dsp:nvSpPr>
        <dsp:cNvPr id="0" name=""/>
        <dsp:cNvSpPr/>
      </dsp:nvSpPr>
      <dsp:spPr>
        <a:xfrm>
          <a:off x="2578901" y="2603349"/>
          <a:ext cx="305387" cy="624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106"/>
              </a:lnTo>
              <a:lnTo>
                <a:pt x="305387" y="6241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5A9CE5-9CE2-4A5E-B611-761F39D6303D}">
      <dsp:nvSpPr>
        <dsp:cNvPr id="0" name=""/>
        <dsp:cNvSpPr/>
      </dsp:nvSpPr>
      <dsp:spPr>
        <a:xfrm>
          <a:off x="2206814" y="1155624"/>
          <a:ext cx="1186454" cy="284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459"/>
              </a:lnTo>
              <a:lnTo>
                <a:pt x="1186454" y="142459"/>
              </a:lnTo>
              <a:lnTo>
                <a:pt x="1186454" y="28491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54F19E-4A4E-4F9B-A5F4-0D85A7A7F46D}">
      <dsp:nvSpPr>
        <dsp:cNvPr id="0" name=""/>
        <dsp:cNvSpPr/>
      </dsp:nvSpPr>
      <dsp:spPr>
        <a:xfrm>
          <a:off x="211200" y="2543807"/>
          <a:ext cx="313198" cy="15874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401"/>
              </a:lnTo>
              <a:lnTo>
                <a:pt x="313198" y="158740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FDC1E-05FD-4248-B52A-72DDB8553224}">
      <dsp:nvSpPr>
        <dsp:cNvPr id="0" name=""/>
        <dsp:cNvSpPr/>
      </dsp:nvSpPr>
      <dsp:spPr>
        <a:xfrm>
          <a:off x="211200" y="2543807"/>
          <a:ext cx="313198" cy="6241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4106"/>
              </a:lnTo>
              <a:lnTo>
                <a:pt x="313198" y="62410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80FDB-D8C6-4ACE-85CE-FBEFF3A0EDC7}">
      <dsp:nvSpPr>
        <dsp:cNvPr id="0" name=""/>
        <dsp:cNvSpPr/>
      </dsp:nvSpPr>
      <dsp:spPr>
        <a:xfrm>
          <a:off x="1046396" y="1155624"/>
          <a:ext cx="1160417" cy="284918"/>
        </a:xfrm>
        <a:custGeom>
          <a:avLst/>
          <a:gdLst/>
          <a:ahLst/>
          <a:cxnLst/>
          <a:rect l="0" t="0" r="0" b="0"/>
          <a:pathLst>
            <a:path>
              <a:moveTo>
                <a:pt x="1160417" y="0"/>
              </a:moveTo>
              <a:lnTo>
                <a:pt x="1160417" y="142459"/>
              </a:lnTo>
              <a:lnTo>
                <a:pt x="0" y="142459"/>
              </a:lnTo>
              <a:lnTo>
                <a:pt x="0" y="284918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883029" y="241301"/>
          <a:ext cx="2647569" cy="9143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chemeClr val="bg1"/>
              </a:solidFill>
            </a:rPr>
            <a:t>NORME SULLE AREE ALLAGABILI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chemeClr val="bg1"/>
              </a:solidFill>
            </a:rPr>
            <a:t>MAPPE DI PERICOLOSITA’</a:t>
          </a:r>
        </a:p>
      </dsp:txBody>
      <dsp:txXfrm>
        <a:off x="883029" y="241301"/>
        <a:ext cx="2647569" cy="914323"/>
      </dsp:txXfrm>
    </dsp:sp>
    <dsp:sp modelId="{22291F3A-2718-4123-88F4-58B0E99C98AA}">
      <dsp:nvSpPr>
        <dsp:cNvPr id="0" name=""/>
        <dsp:cNvSpPr/>
      </dsp:nvSpPr>
      <dsp:spPr>
        <a:xfrm>
          <a:off x="2401" y="1440543"/>
          <a:ext cx="2087989" cy="11032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RETICOLO NATURALE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PROVENIENTI DAI PGT</a:t>
          </a:r>
        </a:p>
      </dsp:txBody>
      <dsp:txXfrm>
        <a:off x="2401" y="1440543"/>
        <a:ext cx="2087989" cy="1103264"/>
      </dsp:txXfrm>
    </dsp:sp>
    <dsp:sp modelId="{8B629A8B-F049-48CA-88FF-749C06788133}">
      <dsp:nvSpPr>
        <dsp:cNvPr id="0" name=""/>
        <dsp:cNvSpPr/>
      </dsp:nvSpPr>
      <dsp:spPr>
        <a:xfrm>
          <a:off x="524398" y="2828726"/>
          <a:ext cx="1822880" cy="678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P3/H: classe di fattibilità geologica 4</a:t>
          </a:r>
        </a:p>
      </dsp:txBody>
      <dsp:txXfrm>
        <a:off x="524398" y="2828726"/>
        <a:ext cx="1822880" cy="678376"/>
      </dsp:txXfrm>
    </dsp:sp>
    <dsp:sp modelId="{762FF772-2FD5-4B47-B413-293AB51E22A5}">
      <dsp:nvSpPr>
        <dsp:cNvPr id="0" name=""/>
        <dsp:cNvSpPr/>
      </dsp:nvSpPr>
      <dsp:spPr>
        <a:xfrm>
          <a:off x="524398" y="3792021"/>
          <a:ext cx="1863107" cy="678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P2/M: classe di fattibilità geologica 3</a:t>
          </a:r>
        </a:p>
      </dsp:txBody>
      <dsp:txXfrm>
        <a:off x="524398" y="3792021"/>
        <a:ext cx="1863107" cy="678376"/>
      </dsp:txXfrm>
    </dsp:sp>
    <dsp:sp modelId="{8DD4BB8D-1206-4E71-AA0F-93C928DE8DE4}">
      <dsp:nvSpPr>
        <dsp:cNvPr id="0" name=""/>
        <dsp:cNvSpPr/>
      </dsp:nvSpPr>
      <dsp:spPr>
        <a:xfrm>
          <a:off x="2375309" y="1440543"/>
          <a:ext cx="2035917" cy="116280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RETICOLO DI BONIFICA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SEGNALATE DA ANBI EX URBIM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Eventi accaduti 1990 - 2012</a:t>
          </a:r>
        </a:p>
      </dsp:txBody>
      <dsp:txXfrm>
        <a:off x="2375309" y="1440543"/>
        <a:ext cx="2035917" cy="1162805"/>
      </dsp:txXfrm>
    </dsp:sp>
    <dsp:sp modelId="{B5E92357-1359-4686-AE3B-C5AAC56E1F60}">
      <dsp:nvSpPr>
        <dsp:cNvPr id="0" name=""/>
        <dsp:cNvSpPr/>
      </dsp:nvSpPr>
      <dsp:spPr>
        <a:xfrm>
          <a:off x="2884288" y="2888267"/>
          <a:ext cx="1863107" cy="6783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P3/H e P2/M: classe di fattibilità geologica 3</a:t>
          </a:r>
        </a:p>
      </dsp:txBody>
      <dsp:txXfrm>
        <a:off x="2884288" y="2888267"/>
        <a:ext cx="1863107" cy="67837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1337F-27CA-40B3-AAFC-624CC17CC0C0}">
      <dsp:nvSpPr>
        <dsp:cNvPr id="0" name=""/>
        <dsp:cNvSpPr/>
      </dsp:nvSpPr>
      <dsp:spPr>
        <a:xfrm>
          <a:off x="1579880" y="1215519"/>
          <a:ext cx="91440" cy="3629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9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FE78C-3283-4857-AC77-16597D0F27B9}">
      <dsp:nvSpPr>
        <dsp:cNvPr id="0" name=""/>
        <dsp:cNvSpPr/>
      </dsp:nvSpPr>
      <dsp:spPr>
        <a:xfrm>
          <a:off x="1137" y="351324"/>
          <a:ext cx="3248924" cy="864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sp:txBody>
      <dsp:txXfrm>
        <a:off x="1137" y="351324"/>
        <a:ext cx="3248924" cy="864195"/>
      </dsp:txXfrm>
    </dsp:sp>
    <dsp:sp modelId="{E3A0A9DE-B5C7-487A-B83F-40E9C3281E11}">
      <dsp:nvSpPr>
        <dsp:cNvPr id="0" name=""/>
        <dsp:cNvSpPr/>
      </dsp:nvSpPr>
      <dsp:spPr>
        <a:xfrm>
          <a:off x="761404" y="1578481"/>
          <a:ext cx="1728390" cy="864195"/>
        </a:xfrm>
        <a:prstGeom prst="rect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R3: valutazioni del rischio</a:t>
          </a:r>
        </a:p>
      </dsp:txBody>
      <dsp:txXfrm>
        <a:off x="761404" y="1578481"/>
        <a:ext cx="1728390" cy="86419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6E069-C923-4C1E-A5D3-E61F5A61811C}">
      <dsp:nvSpPr>
        <dsp:cNvPr id="0" name=""/>
        <dsp:cNvSpPr/>
      </dsp:nvSpPr>
      <dsp:spPr>
        <a:xfrm>
          <a:off x="4114800" y="1012545"/>
          <a:ext cx="2853210" cy="308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003"/>
              </a:lnTo>
              <a:lnTo>
                <a:pt x="2853210" y="154003"/>
              </a:lnTo>
              <a:lnTo>
                <a:pt x="2853210" y="3080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6B1712-F4BB-46E4-BD3D-7D9A2223BE6C}">
      <dsp:nvSpPr>
        <dsp:cNvPr id="0" name=""/>
        <dsp:cNvSpPr/>
      </dsp:nvSpPr>
      <dsp:spPr>
        <a:xfrm>
          <a:off x="3986800" y="1012545"/>
          <a:ext cx="127999" cy="308007"/>
        </a:xfrm>
        <a:custGeom>
          <a:avLst/>
          <a:gdLst/>
          <a:ahLst/>
          <a:cxnLst/>
          <a:rect l="0" t="0" r="0" b="0"/>
          <a:pathLst>
            <a:path>
              <a:moveTo>
                <a:pt x="127999" y="0"/>
              </a:moveTo>
              <a:lnTo>
                <a:pt x="127999" y="154003"/>
              </a:lnTo>
              <a:lnTo>
                <a:pt x="0" y="154003"/>
              </a:lnTo>
              <a:lnTo>
                <a:pt x="0" y="3080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80FDB-D8C6-4ACE-85CE-FBEFF3A0EDC7}">
      <dsp:nvSpPr>
        <dsp:cNvPr id="0" name=""/>
        <dsp:cNvSpPr/>
      </dsp:nvSpPr>
      <dsp:spPr>
        <a:xfrm>
          <a:off x="1133590" y="1012545"/>
          <a:ext cx="2981209" cy="308007"/>
        </a:xfrm>
        <a:custGeom>
          <a:avLst/>
          <a:gdLst/>
          <a:ahLst/>
          <a:cxnLst/>
          <a:rect l="0" t="0" r="0" b="0"/>
          <a:pathLst>
            <a:path>
              <a:moveTo>
                <a:pt x="2981209" y="0"/>
              </a:moveTo>
              <a:lnTo>
                <a:pt x="2981209" y="154003"/>
              </a:lnTo>
              <a:lnTo>
                <a:pt x="0" y="154003"/>
              </a:lnTo>
              <a:lnTo>
                <a:pt x="0" y="3080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2683739" y="24128"/>
          <a:ext cx="2862120" cy="9884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PROPOSTE DI MODIFICA ALLE AREE ALLAGABILI SUL RETICOLO DI BONIFICA</a:t>
          </a:r>
          <a:endParaRPr lang="it-IT" sz="1400" kern="1200" dirty="0">
            <a:solidFill>
              <a:schemeClr val="bg1"/>
            </a:solidFill>
          </a:endParaRPr>
        </a:p>
      </dsp:txBody>
      <dsp:txXfrm>
        <a:off x="2683739" y="24128"/>
        <a:ext cx="2862120" cy="988417"/>
      </dsp:txXfrm>
    </dsp:sp>
    <dsp:sp modelId="{22291F3A-2718-4123-88F4-58B0E99C98AA}">
      <dsp:nvSpPr>
        <dsp:cNvPr id="0" name=""/>
        <dsp:cNvSpPr/>
      </dsp:nvSpPr>
      <dsp:spPr>
        <a:xfrm>
          <a:off x="4993" y="1320553"/>
          <a:ext cx="2257194" cy="8016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coinvolgendo il Consorzio di Bonifica</a:t>
          </a:r>
        </a:p>
      </dsp:txBody>
      <dsp:txXfrm>
        <a:off x="4993" y="1320553"/>
        <a:ext cx="2257194" cy="801618"/>
      </dsp:txXfrm>
    </dsp:sp>
    <dsp:sp modelId="{36C5A179-832A-4FED-A91E-2F70DD824CCB}">
      <dsp:nvSpPr>
        <dsp:cNvPr id="0" name=""/>
        <dsp:cNvSpPr/>
      </dsp:nvSpPr>
      <dsp:spPr>
        <a:xfrm>
          <a:off x="2570194" y="1320553"/>
          <a:ext cx="2833211" cy="7333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analizzando l’intera area allagabile</a:t>
          </a:r>
        </a:p>
      </dsp:txBody>
      <dsp:txXfrm>
        <a:off x="2570194" y="1320553"/>
        <a:ext cx="2833211" cy="733350"/>
      </dsp:txXfrm>
    </dsp:sp>
    <dsp:sp modelId="{C1093C93-9154-4105-ABED-11572AF47C74}">
      <dsp:nvSpPr>
        <dsp:cNvPr id="0" name=""/>
        <dsp:cNvSpPr/>
      </dsp:nvSpPr>
      <dsp:spPr>
        <a:xfrm>
          <a:off x="5711414" y="1320553"/>
          <a:ext cx="2513192" cy="7333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coinvolgendo tutti i comuni interessati</a:t>
          </a:r>
        </a:p>
      </dsp:txBody>
      <dsp:txXfrm>
        <a:off x="5711414" y="1320553"/>
        <a:ext cx="2513192" cy="73335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6B1712-F4BB-46E4-BD3D-7D9A2223BE6C}">
      <dsp:nvSpPr>
        <dsp:cNvPr id="0" name=""/>
        <dsp:cNvSpPr/>
      </dsp:nvSpPr>
      <dsp:spPr>
        <a:xfrm>
          <a:off x="4069080" y="1045183"/>
          <a:ext cx="91440" cy="3254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541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2602874" y="914"/>
          <a:ext cx="3023850" cy="10442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PROPOSTE DI MODIFICA ALLE AREE ALLAGABILI SUL RETICOLO NATURALE</a:t>
          </a:r>
          <a:endParaRPr lang="it-IT" sz="1400" kern="1200" dirty="0">
            <a:solidFill>
              <a:schemeClr val="bg1"/>
            </a:solidFill>
          </a:endParaRPr>
        </a:p>
      </dsp:txBody>
      <dsp:txXfrm>
        <a:off x="2602874" y="914"/>
        <a:ext cx="3023850" cy="1044269"/>
      </dsp:txXfrm>
    </dsp:sp>
    <dsp:sp modelId="{36C5A179-832A-4FED-A91E-2F70DD824CCB}">
      <dsp:nvSpPr>
        <dsp:cNvPr id="0" name=""/>
        <dsp:cNvSpPr/>
      </dsp:nvSpPr>
      <dsp:spPr>
        <a:xfrm>
          <a:off x="2618146" y="1370595"/>
          <a:ext cx="2993307" cy="7747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Seguono le metodologie e procedure vigenti (</a:t>
          </a:r>
          <a:r>
            <a:rPr lang="it-IT" sz="1400" kern="1200" dirty="0" err="1"/>
            <a:t>d.g.r</a:t>
          </a:r>
          <a:r>
            <a:rPr lang="it-IT" sz="1400" kern="1200" dirty="0"/>
            <a:t>. 2616/2011)</a:t>
          </a:r>
        </a:p>
      </dsp:txBody>
      <dsp:txXfrm>
        <a:off x="2618146" y="1370595"/>
        <a:ext cx="2993307" cy="774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1DD9D-6C15-429D-81A6-BD231A35B0F8}">
      <dsp:nvSpPr>
        <dsp:cNvPr id="0" name=""/>
        <dsp:cNvSpPr/>
      </dsp:nvSpPr>
      <dsp:spPr>
        <a:xfrm>
          <a:off x="1356" y="147457"/>
          <a:ext cx="1436234" cy="1436234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4142B-615A-448E-93BA-43F506DC919A}">
      <dsp:nvSpPr>
        <dsp:cNvPr id="0" name=""/>
        <dsp:cNvSpPr/>
      </dsp:nvSpPr>
      <dsp:spPr>
        <a:xfrm>
          <a:off x="144980" y="291080"/>
          <a:ext cx="1148987" cy="1148987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8FDCAD-D622-44F6-974F-9567074EDF8E}">
      <dsp:nvSpPr>
        <dsp:cNvPr id="0" name=""/>
        <dsp:cNvSpPr/>
      </dsp:nvSpPr>
      <dsp:spPr>
        <a:xfrm rot="16200000">
          <a:off x="-1650312" y="3378984"/>
          <a:ext cx="4165078" cy="861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400" kern="1200" dirty="0" smtClean="0"/>
            <a:t>Pericolosità (P)</a:t>
          </a:r>
          <a:endParaRPr lang="it-IT" sz="5400" kern="1200" dirty="0"/>
        </a:p>
      </dsp:txBody>
      <dsp:txXfrm>
        <a:off x="-1650312" y="3378984"/>
        <a:ext cx="4165078" cy="861740"/>
      </dsp:txXfrm>
    </dsp:sp>
    <dsp:sp modelId="{039A81DF-25C1-4BC2-84CA-92E867E479EA}">
      <dsp:nvSpPr>
        <dsp:cNvPr id="0" name=""/>
        <dsp:cNvSpPr/>
      </dsp:nvSpPr>
      <dsp:spPr>
        <a:xfrm>
          <a:off x="1006720" y="147457"/>
          <a:ext cx="2872468" cy="574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Probabilità di accadimento di un evento alluvionale di data intensità in un intervallo di tempo prefissato e su una determinata area</a:t>
          </a:r>
          <a:endParaRPr lang="it-IT" sz="2600" kern="1200" dirty="0"/>
        </a:p>
      </dsp:txBody>
      <dsp:txXfrm>
        <a:off x="1006720" y="147457"/>
        <a:ext cx="2872468" cy="5744936"/>
      </dsp:txXfrm>
    </dsp:sp>
    <dsp:sp modelId="{F7A2EC6F-2BC3-4D61-A3FC-6AFCA57315CC}">
      <dsp:nvSpPr>
        <dsp:cNvPr id="0" name=""/>
        <dsp:cNvSpPr/>
      </dsp:nvSpPr>
      <dsp:spPr>
        <a:xfrm>
          <a:off x="4206032" y="147457"/>
          <a:ext cx="1436234" cy="1436234"/>
        </a:xfrm>
        <a:prstGeom prst="chord">
          <a:avLst>
            <a:gd name="adj1" fmla="val 4800000"/>
            <a:gd name="adj2" fmla="val 1680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EADB4C-0610-4015-9A4F-C0146A27C8F0}">
      <dsp:nvSpPr>
        <dsp:cNvPr id="0" name=""/>
        <dsp:cNvSpPr/>
      </dsp:nvSpPr>
      <dsp:spPr>
        <a:xfrm>
          <a:off x="4349655" y="291080"/>
          <a:ext cx="1148987" cy="1148987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E5F9D-D2FB-4E2C-8E4D-3D4A001A8D2E}">
      <dsp:nvSpPr>
        <dsp:cNvPr id="0" name=""/>
        <dsp:cNvSpPr/>
      </dsp:nvSpPr>
      <dsp:spPr>
        <a:xfrm rot="16200000">
          <a:off x="2554363" y="3378984"/>
          <a:ext cx="4165078" cy="8617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5400" kern="1200" dirty="0" smtClean="0"/>
            <a:t>Rischio (R)</a:t>
          </a:r>
          <a:endParaRPr lang="it-IT" sz="5400" kern="1200" dirty="0"/>
        </a:p>
      </dsp:txBody>
      <dsp:txXfrm>
        <a:off x="2554363" y="3378984"/>
        <a:ext cx="4165078" cy="861740"/>
      </dsp:txXfrm>
    </dsp:sp>
    <dsp:sp modelId="{41BBB485-7D28-4817-9B6F-C4BDC1A21AA4}">
      <dsp:nvSpPr>
        <dsp:cNvPr id="0" name=""/>
        <dsp:cNvSpPr/>
      </dsp:nvSpPr>
      <dsp:spPr>
        <a:xfrm>
          <a:off x="5211396" y="147457"/>
          <a:ext cx="2872468" cy="5744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Termine che prende in considerazione il danno che un evento alluvionale può provocare alle vite umane e alle attività antropiche</a:t>
          </a:r>
          <a:endParaRPr lang="it-IT" sz="2600" kern="1200" dirty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R= P x E x V</a:t>
          </a:r>
          <a:endParaRPr lang="it-IT" sz="2600" kern="1200" dirty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V =  Vulnerabilità</a:t>
          </a:r>
          <a:endParaRPr lang="it-IT" sz="2600" kern="1200" dirty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E = Valore degli elementi esposti</a:t>
          </a:r>
          <a:endParaRPr lang="it-IT" sz="2600" kern="1200" dirty="0"/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kern="1200" dirty="0" smtClean="0"/>
            <a:t>Se uno dei fattori è nullo, il rischio è nullo</a:t>
          </a:r>
          <a:endParaRPr lang="it-IT" sz="2600" kern="1200" dirty="0"/>
        </a:p>
      </dsp:txBody>
      <dsp:txXfrm>
        <a:off x="5211396" y="147457"/>
        <a:ext cx="2872468" cy="574493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EEB65F-F37C-4A46-BAF8-89E1468C7A30}">
      <dsp:nvSpPr>
        <dsp:cNvPr id="0" name=""/>
        <dsp:cNvSpPr/>
      </dsp:nvSpPr>
      <dsp:spPr>
        <a:xfrm>
          <a:off x="4109964" y="1229063"/>
          <a:ext cx="2519947" cy="382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88"/>
              </a:lnTo>
              <a:lnTo>
                <a:pt x="2519947" y="191488"/>
              </a:lnTo>
              <a:lnTo>
                <a:pt x="2519947" y="3829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520323-1D4D-4C52-BC7C-52BD37FF1129}">
      <dsp:nvSpPr>
        <dsp:cNvPr id="0" name=""/>
        <dsp:cNvSpPr/>
      </dsp:nvSpPr>
      <dsp:spPr>
        <a:xfrm>
          <a:off x="4109964" y="1229063"/>
          <a:ext cx="313274" cy="3829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488"/>
              </a:lnTo>
              <a:lnTo>
                <a:pt x="313274" y="191488"/>
              </a:lnTo>
              <a:lnTo>
                <a:pt x="313274" y="3829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9FDC1E-05FD-4248-B52A-72DDB8553224}">
      <dsp:nvSpPr>
        <dsp:cNvPr id="0" name=""/>
        <dsp:cNvSpPr/>
      </dsp:nvSpPr>
      <dsp:spPr>
        <a:xfrm>
          <a:off x="1903291" y="1229063"/>
          <a:ext cx="2206672" cy="382976"/>
        </a:xfrm>
        <a:custGeom>
          <a:avLst/>
          <a:gdLst/>
          <a:ahLst/>
          <a:cxnLst/>
          <a:rect l="0" t="0" r="0" b="0"/>
          <a:pathLst>
            <a:path>
              <a:moveTo>
                <a:pt x="2206672" y="0"/>
              </a:moveTo>
              <a:lnTo>
                <a:pt x="2206672" y="191488"/>
              </a:lnTo>
              <a:lnTo>
                <a:pt x="0" y="191488"/>
              </a:lnTo>
              <a:lnTo>
                <a:pt x="0" y="38297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2330583" y="65"/>
          <a:ext cx="3558761" cy="12289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chemeClr val="bg1"/>
              </a:solidFill>
            </a:rPr>
            <a:t>NORME SULLE AREE ALLAGABILI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chemeClr val="bg1"/>
              </a:solidFill>
            </a:rPr>
            <a:t>MAPPE DI PERICOLOSITA’</a:t>
          </a:r>
        </a:p>
      </dsp:txBody>
      <dsp:txXfrm>
        <a:off x="2330583" y="65"/>
        <a:ext cx="3558761" cy="1228998"/>
      </dsp:txXfrm>
    </dsp:sp>
    <dsp:sp modelId="{8B629A8B-F049-48CA-88FF-749C06788133}">
      <dsp:nvSpPr>
        <dsp:cNvPr id="0" name=""/>
        <dsp:cNvSpPr/>
      </dsp:nvSpPr>
      <dsp:spPr>
        <a:xfrm>
          <a:off x="678169" y="1612040"/>
          <a:ext cx="2450245" cy="9118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P3/H: classe di fattibilità geologica 3</a:t>
          </a:r>
        </a:p>
      </dsp:txBody>
      <dsp:txXfrm>
        <a:off x="678169" y="1612040"/>
        <a:ext cx="2450245" cy="911848"/>
      </dsp:txXfrm>
    </dsp:sp>
    <dsp:sp modelId="{134F4AB5-12E2-407F-8B44-626A76D523EC}">
      <dsp:nvSpPr>
        <dsp:cNvPr id="0" name=""/>
        <dsp:cNvSpPr/>
      </dsp:nvSpPr>
      <dsp:spPr>
        <a:xfrm>
          <a:off x="3511390" y="1612040"/>
          <a:ext cx="1823696" cy="9118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P2/M: classe di fattibilità geologica 2</a:t>
          </a:r>
        </a:p>
      </dsp:txBody>
      <dsp:txXfrm>
        <a:off x="3511390" y="1612040"/>
        <a:ext cx="1823696" cy="911848"/>
      </dsp:txXfrm>
    </dsp:sp>
    <dsp:sp modelId="{68B3FBAC-0C39-4CE0-8A8C-7270CBA27829}">
      <dsp:nvSpPr>
        <dsp:cNvPr id="0" name=""/>
        <dsp:cNvSpPr/>
      </dsp:nvSpPr>
      <dsp:spPr>
        <a:xfrm>
          <a:off x="5718063" y="1612040"/>
          <a:ext cx="1823696" cy="91184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P1/L: norme coerenti con quelle di fascia C</a:t>
          </a:r>
        </a:p>
      </dsp:txBody>
      <dsp:txXfrm>
        <a:off x="5718063" y="1612040"/>
        <a:ext cx="1823696" cy="9118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1337F-27CA-40B3-AAFC-624CC17CC0C0}">
      <dsp:nvSpPr>
        <dsp:cNvPr id="0" name=""/>
        <dsp:cNvSpPr/>
      </dsp:nvSpPr>
      <dsp:spPr>
        <a:xfrm>
          <a:off x="1579880" y="1215519"/>
          <a:ext cx="91440" cy="36296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2962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FE78C-3283-4857-AC77-16597D0F27B9}">
      <dsp:nvSpPr>
        <dsp:cNvPr id="0" name=""/>
        <dsp:cNvSpPr/>
      </dsp:nvSpPr>
      <dsp:spPr>
        <a:xfrm>
          <a:off x="1137" y="351324"/>
          <a:ext cx="3248924" cy="8641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NORME SULLE AREE A RISCHIO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MAPPE DI RISCHIO</a:t>
          </a:r>
        </a:p>
      </dsp:txBody>
      <dsp:txXfrm>
        <a:off x="1137" y="351324"/>
        <a:ext cx="3248924" cy="864195"/>
      </dsp:txXfrm>
    </dsp:sp>
    <dsp:sp modelId="{E3A0A9DE-B5C7-487A-B83F-40E9C3281E11}">
      <dsp:nvSpPr>
        <dsp:cNvPr id="0" name=""/>
        <dsp:cNvSpPr/>
      </dsp:nvSpPr>
      <dsp:spPr>
        <a:xfrm>
          <a:off x="761404" y="1578481"/>
          <a:ext cx="1728390" cy="864195"/>
        </a:xfrm>
        <a:prstGeom prst="rect">
          <a:avLst/>
        </a:prstGeom>
        <a:solidFill>
          <a:srgbClr val="9BBB5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Aree R4: valutazioni del rischio</a:t>
          </a:r>
        </a:p>
      </dsp:txBody>
      <dsp:txXfrm>
        <a:off x="761404" y="1578481"/>
        <a:ext cx="1728390" cy="86419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F251D1-CC21-46A5-BEEC-F00F5014BBC4}">
      <dsp:nvSpPr>
        <dsp:cNvPr id="0" name=""/>
        <dsp:cNvSpPr/>
      </dsp:nvSpPr>
      <dsp:spPr>
        <a:xfrm>
          <a:off x="6269492" y="1179606"/>
          <a:ext cx="91440" cy="49471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47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69F049-5093-43A0-A5DC-C6163293EA28}">
      <dsp:nvSpPr>
        <dsp:cNvPr id="0" name=""/>
        <dsp:cNvSpPr/>
      </dsp:nvSpPr>
      <dsp:spPr>
        <a:xfrm>
          <a:off x="2541350" y="1589285"/>
          <a:ext cx="795753" cy="4947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7355"/>
              </a:lnTo>
              <a:lnTo>
                <a:pt x="795753" y="247355"/>
              </a:lnTo>
              <a:lnTo>
                <a:pt x="795753" y="4947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580FDB-D8C6-4ACE-85CE-FBEFF3A0EDC7}">
      <dsp:nvSpPr>
        <dsp:cNvPr id="0" name=""/>
        <dsp:cNvSpPr/>
      </dsp:nvSpPr>
      <dsp:spPr>
        <a:xfrm>
          <a:off x="1539503" y="1589285"/>
          <a:ext cx="1001847" cy="494710"/>
        </a:xfrm>
        <a:custGeom>
          <a:avLst/>
          <a:gdLst/>
          <a:ahLst/>
          <a:cxnLst/>
          <a:rect l="0" t="0" r="0" b="0"/>
          <a:pathLst>
            <a:path>
              <a:moveTo>
                <a:pt x="1001847" y="0"/>
              </a:moveTo>
              <a:lnTo>
                <a:pt x="1001847" y="247355"/>
              </a:lnTo>
              <a:lnTo>
                <a:pt x="0" y="247355"/>
              </a:lnTo>
              <a:lnTo>
                <a:pt x="0" y="49471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42D8E-AA6E-4EF7-8744-DACDC6F2887B}">
      <dsp:nvSpPr>
        <dsp:cNvPr id="0" name=""/>
        <dsp:cNvSpPr/>
      </dsp:nvSpPr>
      <dsp:spPr>
        <a:xfrm>
          <a:off x="1477252" y="1725"/>
          <a:ext cx="2128196" cy="15875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chemeClr val="bg1"/>
              </a:solidFill>
            </a:rPr>
            <a:t>TRACCIAMENTO DELLE AREE ALLAGABILI ALLA SCALA LOCALE</a:t>
          </a:r>
        </a:p>
      </dsp:txBody>
      <dsp:txXfrm>
        <a:off x="1477252" y="1725"/>
        <a:ext cx="2128196" cy="1587560"/>
      </dsp:txXfrm>
    </dsp:sp>
    <dsp:sp modelId="{22291F3A-2718-4123-88F4-58B0E99C98AA}">
      <dsp:nvSpPr>
        <dsp:cNvPr id="0" name=""/>
        <dsp:cNvSpPr/>
      </dsp:nvSpPr>
      <dsp:spPr>
        <a:xfrm>
          <a:off x="588293" y="2083996"/>
          <a:ext cx="1902420" cy="22089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facendo riferimento ai tre valori di quota per le tre piene di riferimento utilizzati nelle mappe di pericolosità del PGRA</a:t>
          </a:r>
        </a:p>
      </dsp:txBody>
      <dsp:txXfrm>
        <a:off x="588293" y="2083996"/>
        <a:ext cx="1902420" cy="2208963"/>
      </dsp:txXfrm>
    </dsp:sp>
    <dsp:sp modelId="{8B5E315D-D9F8-4CA9-A21A-1311BCE7F1A8}">
      <dsp:nvSpPr>
        <dsp:cNvPr id="0" name=""/>
        <dsp:cNvSpPr/>
      </dsp:nvSpPr>
      <dsp:spPr>
        <a:xfrm>
          <a:off x="2582611" y="2083996"/>
          <a:ext cx="1508984" cy="22053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Utilizzando il Data Base Topografico comunale</a:t>
          </a:r>
        </a:p>
      </dsp:txBody>
      <dsp:txXfrm>
        <a:off x="2582611" y="2083996"/>
        <a:ext cx="1508984" cy="2205383"/>
      </dsp:txXfrm>
    </dsp:sp>
    <dsp:sp modelId="{FED4AFED-A93A-44A0-84E0-4B086FE5D41F}">
      <dsp:nvSpPr>
        <dsp:cNvPr id="0" name=""/>
        <dsp:cNvSpPr/>
      </dsp:nvSpPr>
      <dsp:spPr>
        <a:xfrm>
          <a:off x="5137330" y="1725"/>
          <a:ext cx="2355763" cy="1177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/>
            <a:t>SEMPLIFICAZIONE DELLE DELIMITAZIONI E CLASSIFICAZIONI SOVRAPPOSTE</a:t>
          </a:r>
        </a:p>
      </dsp:txBody>
      <dsp:txXfrm>
        <a:off x="5137330" y="1725"/>
        <a:ext cx="2355763" cy="1177881"/>
      </dsp:txXfrm>
    </dsp:sp>
    <dsp:sp modelId="{E9C944C9-4178-4F83-9AF8-8EF968612CA7}">
      <dsp:nvSpPr>
        <dsp:cNvPr id="0" name=""/>
        <dsp:cNvSpPr/>
      </dsp:nvSpPr>
      <dsp:spPr>
        <a:xfrm>
          <a:off x="4989117" y="1674317"/>
          <a:ext cx="2652188" cy="26700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kern="1200" dirty="0">
              <a:solidFill>
                <a:schemeClr val="lt1"/>
              </a:solidFill>
            </a:rPr>
            <a:t>In caso di precedenti </a:t>
          </a:r>
          <a:r>
            <a:rPr lang="it-IT" sz="1400" kern="1200" dirty="0"/>
            <a:t>delimitazioni di aree esondabili dal lago classificate ai sensi dell’art. 9 delle N.d.A. è opportuno che queste ultime siano eliminate lasciando spazio alle nuove perimetrazioni tracciate omogeneamente sull’intero lago</a:t>
          </a:r>
        </a:p>
      </dsp:txBody>
      <dsp:txXfrm>
        <a:off x="4989117" y="1674317"/>
        <a:ext cx="2652188" cy="2670092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CBD2F-A3F8-4567-AD05-D041C658A091}">
      <dsp:nvSpPr>
        <dsp:cNvPr id="0" name=""/>
        <dsp:cNvSpPr/>
      </dsp:nvSpPr>
      <dsp:spPr>
        <a:xfrm>
          <a:off x="0" y="52704"/>
          <a:ext cx="8229602" cy="462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/>
            <a:t>Le norme sono da applicare da subito</a:t>
          </a:r>
        </a:p>
      </dsp:txBody>
      <dsp:txXfrm>
        <a:off x="22567" y="75271"/>
        <a:ext cx="8184468" cy="417146"/>
      </dsp:txXfrm>
    </dsp:sp>
    <dsp:sp modelId="{BF5EADD0-8C76-4E0E-8890-5953A4D752B0}">
      <dsp:nvSpPr>
        <dsp:cNvPr id="0" name=""/>
        <dsp:cNvSpPr/>
      </dsp:nvSpPr>
      <dsp:spPr>
        <a:xfrm>
          <a:off x="0" y="563945"/>
          <a:ext cx="8229602" cy="94291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/>
            <a:t>Dall’entrata in vigore delle disposizioni regionali le varianti devono essere accompagnate da asseverazione di congruità alla componente geologica del PGT e alla pianificazione sovraordinata</a:t>
          </a:r>
        </a:p>
      </dsp:txBody>
      <dsp:txXfrm>
        <a:off x="46029" y="609974"/>
        <a:ext cx="8137544" cy="850852"/>
      </dsp:txXfrm>
    </dsp:sp>
    <dsp:sp modelId="{040ADEE7-7DFD-4220-AA30-50C44F3EF6A5}">
      <dsp:nvSpPr>
        <dsp:cNvPr id="0" name=""/>
        <dsp:cNvSpPr/>
      </dsp:nvSpPr>
      <dsp:spPr>
        <a:xfrm>
          <a:off x="0" y="1555815"/>
          <a:ext cx="8229602" cy="52126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/>
            <a:t>Il recepimento nel PGT potrà essere fatto in occasione della prima variante utile</a:t>
          </a:r>
        </a:p>
      </dsp:txBody>
      <dsp:txXfrm>
        <a:off x="25446" y="1581261"/>
        <a:ext cx="8178710" cy="470377"/>
      </dsp:txXfrm>
    </dsp:sp>
    <dsp:sp modelId="{066611DD-55EF-49C2-9C6B-59E96144C1A4}">
      <dsp:nvSpPr>
        <dsp:cNvPr id="0" name=""/>
        <dsp:cNvSpPr/>
      </dsp:nvSpPr>
      <dsp:spPr>
        <a:xfrm>
          <a:off x="0" y="2126044"/>
          <a:ext cx="8229602" cy="9429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/>
            <a:t>Proposte di modifiche e valutazioni del rischio (solo su R4 per RP, RSCM e ACL; su R3 per RSP e ACL) devono essere trasmesse a Regione Lombardia prima dell’adozione dello strumento urbanistico </a:t>
          </a:r>
        </a:p>
      </dsp:txBody>
      <dsp:txXfrm>
        <a:off x="46029" y="2172073"/>
        <a:ext cx="8137544" cy="850852"/>
      </dsp:txXfrm>
    </dsp:sp>
    <dsp:sp modelId="{AB1A143F-39B3-4BF4-B825-AA8E44740435}">
      <dsp:nvSpPr>
        <dsp:cNvPr id="0" name=""/>
        <dsp:cNvSpPr/>
      </dsp:nvSpPr>
      <dsp:spPr>
        <a:xfrm>
          <a:off x="0" y="3117914"/>
          <a:ext cx="8229602" cy="94291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/>
            <a:t>Regione può esprimere parere sulla coerenza delle modifiche e delle valutazioni del rischio con le metodologie e i dati di riferimento entro 90 giorni, acquisendo eventualmente il contributo di ADBPO e dell’Autorità idraulica competente</a:t>
          </a:r>
        </a:p>
      </dsp:txBody>
      <dsp:txXfrm>
        <a:off x="46029" y="3163943"/>
        <a:ext cx="8137544" cy="850852"/>
      </dsp:txXfrm>
    </dsp:sp>
    <dsp:sp modelId="{CF231064-DF92-4863-B95F-418793F92A29}">
      <dsp:nvSpPr>
        <dsp:cNvPr id="0" name=""/>
        <dsp:cNvSpPr/>
      </dsp:nvSpPr>
      <dsp:spPr>
        <a:xfrm>
          <a:off x="0" y="4109785"/>
          <a:ext cx="8229602" cy="9429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b="0" kern="1200" dirty="0"/>
            <a:t>Il tracciamento alla scala locale dei limiti delle aree allagabili* sarà consegnato a Regione in formato vettoriale in sede di pubblicazione dello strumento urbanistico attraverso la carta e </a:t>
          </a:r>
          <a:r>
            <a:rPr lang="it-IT" sz="1700" b="0" kern="1200" dirty="0" err="1"/>
            <a:t>shape</a:t>
          </a:r>
          <a:r>
            <a:rPr lang="it-IT" sz="1700" b="0" kern="1200" dirty="0"/>
            <a:t> PAI-PGRA (ridisegno sulla stessa base del PGT)</a:t>
          </a:r>
        </a:p>
      </dsp:txBody>
      <dsp:txXfrm>
        <a:off x="46029" y="4155814"/>
        <a:ext cx="8137544" cy="85085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021FF-4B6B-407F-9056-5A91AF5A2F22}">
      <dsp:nvSpPr>
        <dsp:cNvPr id="0" name=""/>
        <dsp:cNvSpPr/>
      </dsp:nvSpPr>
      <dsp:spPr>
        <a:xfrm>
          <a:off x="986" y="102059"/>
          <a:ext cx="3848369" cy="230902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 dirty="0"/>
            <a:t>individuare la necessità di interventi locali di riduzione del rischio degli edifici esistenti e prioritariamente sulle infrastrutture per la gestione dell’emergenza (centri di coordinamento, aree di emergenza e viabilità di collegamento), così come risultanti dalla pianificazione di emergenza vigente</a:t>
          </a:r>
        </a:p>
      </dsp:txBody>
      <dsp:txXfrm>
        <a:off x="986" y="102059"/>
        <a:ext cx="3848369" cy="2309021"/>
      </dsp:txXfrm>
    </dsp:sp>
    <dsp:sp modelId="{716B5A33-5167-45F3-9BC6-3C46DF662AB5}">
      <dsp:nvSpPr>
        <dsp:cNvPr id="0" name=""/>
        <dsp:cNvSpPr/>
      </dsp:nvSpPr>
      <dsp:spPr>
        <a:xfrm>
          <a:off x="4234193" y="102059"/>
          <a:ext cx="3848369" cy="23090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/>
            <a:t>guidare, attraverso idonee prescrizioni costruttive ed edilizie, le trasformazioni urbanistiche in modo che non subiscano danni significativi in caso di evento alluvionale</a:t>
          </a:r>
          <a:endParaRPr lang="it-IT" sz="1700" kern="1200" dirty="0"/>
        </a:p>
      </dsp:txBody>
      <dsp:txXfrm>
        <a:off x="4234193" y="102059"/>
        <a:ext cx="3848369" cy="2309021"/>
      </dsp:txXfrm>
    </dsp:sp>
    <dsp:sp modelId="{D60F48E6-7F48-41B1-BBAE-DA9C5AA6CE59}">
      <dsp:nvSpPr>
        <dsp:cNvPr id="0" name=""/>
        <dsp:cNvSpPr/>
      </dsp:nvSpPr>
      <dsp:spPr>
        <a:xfrm>
          <a:off x="986" y="2795918"/>
          <a:ext cx="3848369" cy="23090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/>
            <a:t>individuare le aree da assoggettare a eventuali piani di demolizione degli insediamenti esistenti e di restituzione ai corsi d’acqua</a:t>
          </a:r>
          <a:endParaRPr lang="it-IT" sz="1700" kern="1200" dirty="0"/>
        </a:p>
      </dsp:txBody>
      <dsp:txXfrm>
        <a:off x="986" y="2795918"/>
        <a:ext cx="3848369" cy="2309021"/>
      </dsp:txXfrm>
    </dsp:sp>
    <dsp:sp modelId="{757D7ED9-E2A4-4412-AB2D-8477BEF21035}">
      <dsp:nvSpPr>
        <dsp:cNvPr id="0" name=""/>
        <dsp:cNvSpPr/>
      </dsp:nvSpPr>
      <dsp:spPr>
        <a:xfrm>
          <a:off x="4234193" y="2795918"/>
          <a:ext cx="3848369" cy="23090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700" kern="1200"/>
            <a:t>definire specifici scenari di rischio e relativi modelli d’intervento nel piano di emergenza comunale ai fini della salvaguardia della popolazione esposta al rischio alluvione</a:t>
          </a:r>
          <a:endParaRPr lang="it-IT" sz="1700" kern="1200" dirty="0"/>
        </a:p>
      </dsp:txBody>
      <dsp:txXfrm>
        <a:off x="4234193" y="2795918"/>
        <a:ext cx="3848369" cy="23090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99CCBB-BB2A-45C8-A865-0C29C5DEE9B6}">
      <dsp:nvSpPr>
        <dsp:cNvPr id="0" name=""/>
        <dsp:cNvSpPr/>
      </dsp:nvSpPr>
      <dsp:spPr>
        <a:xfrm>
          <a:off x="4156910" y="730984"/>
          <a:ext cx="3255717" cy="546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88"/>
              </a:lnTo>
              <a:lnTo>
                <a:pt x="3255717" y="358388"/>
              </a:lnTo>
              <a:lnTo>
                <a:pt x="3255717" y="54673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25E15B-F351-4E5B-A1FB-0BC3D0127D3F}">
      <dsp:nvSpPr>
        <dsp:cNvPr id="0" name=""/>
        <dsp:cNvSpPr/>
      </dsp:nvSpPr>
      <dsp:spPr>
        <a:xfrm>
          <a:off x="4156910" y="730984"/>
          <a:ext cx="1085239" cy="5467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8388"/>
              </a:lnTo>
              <a:lnTo>
                <a:pt x="1085239" y="358388"/>
              </a:lnTo>
              <a:lnTo>
                <a:pt x="1085239" y="54673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797005-C455-4C76-B118-1778CB9B8349}">
      <dsp:nvSpPr>
        <dsp:cNvPr id="0" name=""/>
        <dsp:cNvSpPr/>
      </dsp:nvSpPr>
      <dsp:spPr>
        <a:xfrm>
          <a:off x="3071671" y="730984"/>
          <a:ext cx="1085239" cy="546736"/>
        </a:xfrm>
        <a:custGeom>
          <a:avLst/>
          <a:gdLst/>
          <a:ahLst/>
          <a:cxnLst/>
          <a:rect l="0" t="0" r="0" b="0"/>
          <a:pathLst>
            <a:path>
              <a:moveTo>
                <a:pt x="1085239" y="0"/>
              </a:moveTo>
              <a:lnTo>
                <a:pt x="1085239" y="358388"/>
              </a:lnTo>
              <a:lnTo>
                <a:pt x="0" y="358388"/>
              </a:lnTo>
              <a:lnTo>
                <a:pt x="0" y="54673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32F7D1-FCE6-4068-9A38-DE8008F3C912}">
      <dsp:nvSpPr>
        <dsp:cNvPr id="0" name=""/>
        <dsp:cNvSpPr/>
      </dsp:nvSpPr>
      <dsp:spPr>
        <a:xfrm>
          <a:off x="901192" y="730984"/>
          <a:ext cx="3255717" cy="546736"/>
        </a:xfrm>
        <a:custGeom>
          <a:avLst/>
          <a:gdLst/>
          <a:ahLst/>
          <a:cxnLst/>
          <a:rect l="0" t="0" r="0" b="0"/>
          <a:pathLst>
            <a:path>
              <a:moveTo>
                <a:pt x="3255717" y="0"/>
              </a:moveTo>
              <a:lnTo>
                <a:pt x="3255717" y="358388"/>
              </a:lnTo>
              <a:lnTo>
                <a:pt x="0" y="358388"/>
              </a:lnTo>
              <a:lnTo>
                <a:pt x="0" y="546736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02E2FA-D1A6-4B90-B870-8C8343C4E403}">
      <dsp:nvSpPr>
        <dsp:cNvPr id="0" name=""/>
        <dsp:cNvSpPr/>
      </dsp:nvSpPr>
      <dsp:spPr>
        <a:xfrm>
          <a:off x="84222" y="0"/>
          <a:ext cx="8145375" cy="7309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Piano Stralcio per l’Assetto Idrogeologico del Bacino del Fiume Po (PAI)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Approvato con DPCM 24 maggio 2001</a:t>
          </a:r>
        </a:p>
      </dsp:txBody>
      <dsp:txXfrm>
        <a:off x="84222" y="0"/>
        <a:ext cx="8145375" cy="730984"/>
      </dsp:txXfrm>
    </dsp:sp>
    <dsp:sp modelId="{6F55ABFF-810A-4A1D-B06A-B2D49E8F689B}">
      <dsp:nvSpPr>
        <dsp:cNvPr id="0" name=""/>
        <dsp:cNvSpPr/>
      </dsp:nvSpPr>
      <dsp:spPr>
        <a:xfrm>
          <a:off x="4300" y="1277720"/>
          <a:ext cx="1793784" cy="123556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Fasce fluviali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sugli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affluenti del Po</a:t>
          </a:r>
        </a:p>
      </dsp:txBody>
      <dsp:txXfrm>
        <a:off x="4300" y="1277720"/>
        <a:ext cx="1793784" cy="1235567"/>
      </dsp:txXfrm>
    </dsp:sp>
    <dsp:sp modelId="{9347BC70-472A-4EEA-AF9F-020CB65050D8}">
      <dsp:nvSpPr>
        <dsp:cNvPr id="0" name=""/>
        <dsp:cNvSpPr/>
      </dsp:nvSpPr>
      <dsp:spPr>
        <a:xfrm>
          <a:off x="2174779" y="1277720"/>
          <a:ext cx="1793784" cy="212576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Conoidi ed esondazioni di carattere torrentizio nella parte montana della regione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 (Alpi e Appennini)</a:t>
          </a:r>
        </a:p>
      </dsp:txBody>
      <dsp:txXfrm>
        <a:off x="2174779" y="1277720"/>
        <a:ext cx="1793784" cy="2125768"/>
      </dsp:txXfrm>
    </dsp:sp>
    <dsp:sp modelId="{28836A08-342E-4728-B79C-5A6F9E4B56C3}">
      <dsp:nvSpPr>
        <dsp:cNvPr id="0" name=""/>
        <dsp:cNvSpPr/>
      </dsp:nvSpPr>
      <dsp:spPr>
        <a:xfrm>
          <a:off x="4345257" y="1277720"/>
          <a:ext cx="1793784" cy="19591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Aree a rischio idrogeologico molto elevato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Parte montana e pianura</a:t>
          </a:r>
          <a:endParaRPr lang="it-IT" sz="1800" b="1" kern="1200" dirty="0"/>
        </a:p>
      </dsp:txBody>
      <dsp:txXfrm>
        <a:off x="4345257" y="1277720"/>
        <a:ext cx="1793784" cy="1959152"/>
      </dsp:txXfrm>
    </dsp:sp>
    <dsp:sp modelId="{2E63B11E-A2AE-454D-8248-18FC5D30FDB1}">
      <dsp:nvSpPr>
        <dsp:cNvPr id="0" name=""/>
        <dsp:cNvSpPr/>
      </dsp:nvSpPr>
      <dsp:spPr>
        <a:xfrm>
          <a:off x="6515736" y="1277720"/>
          <a:ext cx="1793784" cy="16129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Norme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/>
            <a:t>limitazioni alle trasformazioni urbanistiche</a:t>
          </a:r>
          <a:endParaRPr lang="it-IT" sz="1800" b="1" kern="1200" dirty="0"/>
        </a:p>
      </dsp:txBody>
      <dsp:txXfrm>
        <a:off x="6515736" y="1277720"/>
        <a:ext cx="1793784" cy="16129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7C2548-5E43-4D67-89A1-A37DCCE41A78}">
      <dsp:nvSpPr>
        <dsp:cNvPr id="0" name=""/>
        <dsp:cNvSpPr/>
      </dsp:nvSpPr>
      <dsp:spPr>
        <a:xfrm>
          <a:off x="4035671" y="1893440"/>
          <a:ext cx="2787141" cy="4719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758"/>
              </a:lnTo>
              <a:lnTo>
                <a:pt x="2787141" y="230758"/>
              </a:lnTo>
              <a:lnTo>
                <a:pt x="2787141" y="471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EEC8A5-565A-46E9-8BEB-3D728F3ECAE0}">
      <dsp:nvSpPr>
        <dsp:cNvPr id="0" name=""/>
        <dsp:cNvSpPr/>
      </dsp:nvSpPr>
      <dsp:spPr>
        <a:xfrm>
          <a:off x="3989951" y="1893440"/>
          <a:ext cx="91440" cy="47197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0758"/>
              </a:lnTo>
              <a:lnTo>
                <a:pt x="53186" y="230758"/>
              </a:lnTo>
              <a:lnTo>
                <a:pt x="53186" y="471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9CEA53-CD01-42E4-ADBA-CBB175C2C8A6}">
      <dsp:nvSpPr>
        <dsp:cNvPr id="0" name=""/>
        <dsp:cNvSpPr/>
      </dsp:nvSpPr>
      <dsp:spPr>
        <a:xfrm>
          <a:off x="1263462" y="1893440"/>
          <a:ext cx="2772209" cy="471970"/>
        </a:xfrm>
        <a:custGeom>
          <a:avLst/>
          <a:gdLst/>
          <a:ahLst/>
          <a:cxnLst/>
          <a:rect l="0" t="0" r="0" b="0"/>
          <a:pathLst>
            <a:path>
              <a:moveTo>
                <a:pt x="2772209" y="0"/>
              </a:moveTo>
              <a:lnTo>
                <a:pt x="2772209" y="230758"/>
              </a:lnTo>
              <a:lnTo>
                <a:pt x="0" y="230758"/>
              </a:lnTo>
              <a:lnTo>
                <a:pt x="0" y="471970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CCF2E-B372-4438-9623-99696FEE7425}">
      <dsp:nvSpPr>
        <dsp:cNvPr id="0" name=""/>
        <dsp:cNvSpPr/>
      </dsp:nvSpPr>
      <dsp:spPr>
        <a:xfrm>
          <a:off x="2575043" y="744814"/>
          <a:ext cx="2921254" cy="1148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Individuazione dei territori potenzialmente esposti alle alluvioni</a:t>
          </a:r>
        </a:p>
      </dsp:txBody>
      <dsp:txXfrm>
        <a:off x="2575043" y="744814"/>
        <a:ext cx="2921254" cy="1148626"/>
      </dsp:txXfrm>
    </dsp:sp>
    <dsp:sp modelId="{7E71B1CD-5420-4E0E-A7E4-03B10D069006}">
      <dsp:nvSpPr>
        <dsp:cNvPr id="0" name=""/>
        <dsp:cNvSpPr/>
      </dsp:nvSpPr>
      <dsp:spPr>
        <a:xfrm>
          <a:off x="114836" y="2365411"/>
          <a:ext cx="2297252" cy="1449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Su diversi corsi d’acqua del RETICOLO PRINCIPALE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(Nord-Milano, </a:t>
          </a:r>
          <a:r>
            <a:rPr lang="it-IT" sz="1800" b="1" kern="1200" dirty="0" err="1"/>
            <a:t>Cherio</a:t>
          </a:r>
          <a:r>
            <a:rPr lang="it-IT" sz="1800" b="1" kern="1200" dirty="0"/>
            <a:t>, </a:t>
          </a:r>
          <a:r>
            <a:rPr lang="it-IT" sz="1800" b="1" kern="1200" dirty="0" err="1"/>
            <a:t>Trobbie</a:t>
          </a:r>
          <a:r>
            <a:rPr lang="it-IT" sz="1800" b="1" kern="1200" dirty="0"/>
            <a:t>, Molgora)</a:t>
          </a:r>
        </a:p>
      </dsp:txBody>
      <dsp:txXfrm>
        <a:off x="114836" y="2365411"/>
        <a:ext cx="2297252" cy="1449520"/>
      </dsp:txXfrm>
    </dsp:sp>
    <dsp:sp modelId="{98142CC6-1317-401D-9725-4EC749B80C8C}">
      <dsp:nvSpPr>
        <dsp:cNvPr id="0" name=""/>
        <dsp:cNvSpPr/>
      </dsp:nvSpPr>
      <dsp:spPr>
        <a:xfrm>
          <a:off x="2894511" y="2365411"/>
          <a:ext cx="2297252" cy="144616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Sul RETICOLO SECONDARIO DI PIANURA</a:t>
          </a:r>
        </a:p>
      </dsp:txBody>
      <dsp:txXfrm>
        <a:off x="2894511" y="2365411"/>
        <a:ext cx="2297252" cy="1446166"/>
      </dsp:txXfrm>
    </dsp:sp>
    <dsp:sp modelId="{69837A99-47E3-46A4-B9E9-9DB2DBF777AB}">
      <dsp:nvSpPr>
        <dsp:cNvPr id="0" name=""/>
        <dsp:cNvSpPr/>
      </dsp:nvSpPr>
      <dsp:spPr>
        <a:xfrm>
          <a:off x="5674186" y="2365411"/>
          <a:ext cx="2297252" cy="150360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Sulle AREE COSTIERE LACUALI</a:t>
          </a:r>
        </a:p>
      </dsp:txBody>
      <dsp:txXfrm>
        <a:off x="5674186" y="2365411"/>
        <a:ext cx="2297252" cy="1503608"/>
      </dsp:txXfrm>
    </dsp:sp>
    <dsp:sp modelId="{31475017-73A0-4E46-A465-7FEA155D5F4E}">
      <dsp:nvSpPr>
        <dsp:cNvPr id="0" name=""/>
        <dsp:cNvSpPr/>
      </dsp:nvSpPr>
      <dsp:spPr>
        <a:xfrm>
          <a:off x="134098" y="4828536"/>
          <a:ext cx="2297252" cy="11486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Valutazione complessiva del rischio</a:t>
          </a:r>
        </a:p>
      </dsp:txBody>
      <dsp:txXfrm>
        <a:off x="134098" y="4828536"/>
        <a:ext cx="2297252" cy="11486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33D92-628D-4E39-8BB2-A8FA00E33DF7}">
      <dsp:nvSpPr>
        <dsp:cNvPr id="0" name=""/>
        <dsp:cNvSpPr/>
      </dsp:nvSpPr>
      <dsp:spPr>
        <a:xfrm>
          <a:off x="0" y="217253"/>
          <a:ext cx="1843832" cy="16576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2013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Mappe di pericolosità e rischio di alluvioni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 dirty="0"/>
        </a:p>
      </dsp:txBody>
      <dsp:txXfrm>
        <a:off x="0" y="217253"/>
        <a:ext cx="1843832" cy="1657650"/>
      </dsp:txXfrm>
    </dsp:sp>
    <dsp:sp modelId="{7A0214F3-F5D0-4694-8C65-3A7FBC0CF5B3}">
      <dsp:nvSpPr>
        <dsp:cNvPr id="0" name=""/>
        <dsp:cNvSpPr/>
      </dsp:nvSpPr>
      <dsp:spPr>
        <a:xfrm>
          <a:off x="2230190" y="215198"/>
          <a:ext cx="1643229" cy="16576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2015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Individuazione delle aree a rischio significativo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ARS</a:t>
          </a:r>
        </a:p>
      </dsp:txBody>
      <dsp:txXfrm>
        <a:off x="2230190" y="215198"/>
        <a:ext cx="1643229" cy="1657650"/>
      </dsp:txXfrm>
    </dsp:sp>
    <dsp:sp modelId="{6FAAD3A7-207F-40B3-A9CB-675CD838AAA2}">
      <dsp:nvSpPr>
        <dsp:cNvPr id="0" name=""/>
        <dsp:cNvSpPr/>
      </dsp:nvSpPr>
      <dsp:spPr>
        <a:xfrm>
          <a:off x="4283246" y="1319"/>
          <a:ext cx="3510213" cy="20895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2015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PGRA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/>
            <a:t>(Piano di Gestione del Rischio di Alluvioni)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it-IT" sz="1400" b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/>
            <a:t>Misure di Prevenzione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/>
            <a:t>Misure di Protezione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/>
            <a:t>Misure di Preparazione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400" b="1" kern="1200" dirty="0"/>
            <a:t>Misure di Ritorno alla normalità e analisi</a:t>
          </a:r>
        </a:p>
      </dsp:txBody>
      <dsp:txXfrm>
        <a:off x="4283246" y="1319"/>
        <a:ext cx="3510213" cy="20895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95D6D-3604-48A7-B31C-3AAC8484B1E1}">
      <dsp:nvSpPr>
        <dsp:cNvPr id="0" name=""/>
        <dsp:cNvSpPr/>
      </dsp:nvSpPr>
      <dsp:spPr>
        <a:xfrm>
          <a:off x="40" y="2050"/>
          <a:ext cx="3845569" cy="979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FASCE FLUVIALI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(PAI)</a:t>
          </a:r>
        </a:p>
      </dsp:txBody>
      <dsp:txXfrm>
        <a:off x="40" y="2050"/>
        <a:ext cx="3845569" cy="979200"/>
      </dsp:txXfrm>
    </dsp:sp>
    <dsp:sp modelId="{82CB6236-FD3B-460B-93E7-47E3BCA71E36}">
      <dsp:nvSpPr>
        <dsp:cNvPr id="0" name=""/>
        <dsp:cNvSpPr/>
      </dsp:nvSpPr>
      <dsp:spPr>
        <a:xfrm>
          <a:off x="40" y="981251"/>
          <a:ext cx="3845569" cy="354654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Livelli idrici corrispondenti alle piene di riferimento 100-200 anni e 500 anni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Aree riconducibili dal punto di vista morfologico, paesaggistico ed </a:t>
          </a:r>
          <a:r>
            <a:rPr lang="it-IT" sz="1800" b="1" kern="1200" dirty="0" err="1"/>
            <a:t>ecosistemico</a:t>
          </a:r>
          <a:r>
            <a:rPr lang="it-IT" sz="1800" b="1" kern="1200" dirty="0"/>
            <a:t> alla dinamica fluviale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Aree di elevato pregio naturalistico e ambientale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Assetto di progetto</a:t>
          </a:r>
        </a:p>
      </dsp:txBody>
      <dsp:txXfrm>
        <a:off x="40" y="981251"/>
        <a:ext cx="3845569" cy="3546540"/>
      </dsp:txXfrm>
    </dsp:sp>
    <dsp:sp modelId="{7422CB9F-9BA8-4E7B-9ACE-3BED4D2BA729}">
      <dsp:nvSpPr>
        <dsp:cNvPr id="0" name=""/>
        <dsp:cNvSpPr/>
      </dsp:nvSpPr>
      <dsp:spPr>
        <a:xfrm>
          <a:off x="4383989" y="2050"/>
          <a:ext cx="3845569" cy="979200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AREE ALLAGABILI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b="1" kern="1200" dirty="0"/>
            <a:t>(PGRA)</a:t>
          </a:r>
        </a:p>
      </dsp:txBody>
      <dsp:txXfrm>
        <a:off x="4383989" y="2050"/>
        <a:ext cx="3845569" cy="979200"/>
      </dsp:txXfrm>
    </dsp:sp>
    <dsp:sp modelId="{885BCBA5-C962-4698-897A-1348B8317F76}">
      <dsp:nvSpPr>
        <dsp:cNvPr id="0" name=""/>
        <dsp:cNvSpPr/>
      </dsp:nvSpPr>
      <dsp:spPr>
        <a:xfrm>
          <a:off x="4383989" y="981251"/>
          <a:ext cx="3845569" cy="3546540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Livelli idrici corrispondenti alle 3 piene di riferimento 20-50, 100 – 200 e 500 anni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it-IT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it-IT" sz="1800" b="1" kern="1200" dirty="0"/>
            <a:t>Aree sede di possibile riattivazione di forme fluviali relitte non fossili</a:t>
          </a:r>
        </a:p>
      </dsp:txBody>
      <dsp:txXfrm>
        <a:off x="4383989" y="981251"/>
        <a:ext cx="3845569" cy="35465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BEDC3-0C8B-49BD-8C86-D610FB9C5415}">
      <dsp:nvSpPr>
        <dsp:cNvPr id="0" name=""/>
        <dsp:cNvSpPr/>
      </dsp:nvSpPr>
      <dsp:spPr>
        <a:xfrm>
          <a:off x="0" y="1422244"/>
          <a:ext cx="8229600" cy="1896325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71BB4-D224-4C96-86AC-337B7EEC0668}">
      <dsp:nvSpPr>
        <dsp:cNvPr id="0" name=""/>
        <dsp:cNvSpPr/>
      </dsp:nvSpPr>
      <dsp:spPr>
        <a:xfrm>
          <a:off x="3254" y="0"/>
          <a:ext cx="1423101" cy="189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PAI 2001</a:t>
          </a:r>
        </a:p>
      </dsp:txBody>
      <dsp:txXfrm>
        <a:off x="3254" y="0"/>
        <a:ext cx="1423101" cy="1896325"/>
      </dsp:txXfrm>
    </dsp:sp>
    <dsp:sp modelId="{9C66BC9B-5C53-46D5-B188-1187095F38EA}">
      <dsp:nvSpPr>
        <dsp:cNvPr id="0" name=""/>
        <dsp:cNvSpPr/>
      </dsp:nvSpPr>
      <dsp:spPr>
        <a:xfrm>
          <a:off x="477765" y="2133366"/>
          <a:ext cx="474081" cy="4740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6857AA-0705-4977-B01D-513AFE082642}">
      <dsp:nvSpPr>
        <dsp:cNvPr id="0" name=""/>
        <dsp:cNvSpPr/>
      </dsp:nvSpPr>
      <dsp:spPr>
        <a:xfrm>
          <a:off x="1497511" y="2844488"/>
          <a:ext cx="1423101" cy="189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2001 – OGGI: ATTUAZIONE PAI IN CAMPO URBANISTICO D.G.R. 7365/2001</a:t>
          </a:r>
        </a:p>
      </dsp:txBody>
      <dsp:txXfrm>
        <a:off x="1497511" y="2844488"/>
        <a:ext cx="1423101" cy="1896325"/>
      </dsp:txXfrm>
    </dsp:sp>
    <dsp:sp modelId="{1F90CCF7-F956-4501-8697-E8740F11B9C6}">
      <dsp:nvSpPr>
        <dsp:cNvPr id="0" name=""/>
        <dsp:cNvSpPr/>
      </dsp:nvSpPr>
      <dsp:spPr>
        <a:xfrm>
          <a:off x="1972022" y="2133366"/>
          <a:ext cx="474081" cy="474081"/>
        </a:xfrm>
        <a:prstGeom prst="ellipse">
          <a:avLst/>
        </a:prstGeom>
        <a:solidFill>
          <a:schemeClr val="accent3">
            <a:hueOff val="2812566"/>
            <a:satOff val="-4220"/>
            <a:lumOff val="-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790C70-9827-4A50-8566-46AC256B15D8}">
      <dsp:nvSpPr>
        <dsp:cNvPr id="0" name=""/>
        <dsp:cNvSpPr/>
      </dsp:nvSpPr>
      <dsp:spPr>
        <a:xfrm>
          <a:off x="2991769" y="0"/>
          <a:ext cx="1423101" cy="189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PGRA 2016</a:t>
          </a:r>
        </a:p>
      </dsp:txBody>
      <dsp:txXfrm>
        <a:off x="2991769" y="0"/>
        <a:ext cx="1423101" cy="1896325"/>
      </dsp:txXfrm>
    </dsp:sp>
    <dsp:sp modelId="{5D5E8E71-ACAD-47AE-94C1-75E0B71DACA4}">
      <dsp:nvSpPr>
        <dsp:cNvPr id="0" name=""/>
        <dsp:cNvSpPr/>
      </dsp:nvSpPr>
      <dsp:spPr>
        <a:xfrm>
          <a:off x="3466279" y="2133366"/>
          <a:ext cx="474081" cy="47408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95CB8A-E78E-416F-85CB-B2E733C7AAE1}">
      <dsp:nvSpPr>
        <dsp:cNvPr id="0" name=""/>
        <dsp:cNvSpPr/>
      </dsp:nvSpPr>
      <dsp:spPr>
        <a:xfrm>
          <a:off x="4486026" y="2844488"/>
          <a:ext cx="1423101" cy="189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VARIANTI PAI PER INTEGRAZIONE CON PGRA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(NORME E </a:t>
          </a:r>
          <a:r>
            <a:rPr lang="it-IT" sz="1500" kern="1200" dirty="0" smtClean="0"/>
            <a:t>AREE)</a:t>
          </a:r>
          <a:endParaRPr lang="it-IT" sz="1500" kern="1200" dirty="0"/>
        </a:p>
      </dsp:txBody>
      <dsp:txXfrm>
        <a:off x="4486026" y="2844488"/>
        <a:ext cx="1423101" cy="1896325"/>
      </dsp:txXfrm>
    </dsp:sp>
    <dsp:sp modelId="{091B779A-DEFF-4547-9EAF-423422E5CCE4}">
      <dsp:nvSpPr>
        <dsp:cNvPr id="0" name=""/>
        <dsp:cNvSpPr/>
      </dsp:nvSpPr>
      <dsp:spPr>
        <a:xfrm>
          <a:off x="4960536" y="2133366"/>
          <a:ext cx="474081" cy="474081"/>
        </a:xfrm>
        <a:prstGeom prst="ellipse">
          <a:avLst/>
        </a:prstGeom>
        <a:solidFill>
          <a:schemeClr val="accent3">
            <a:hueOff val="8437698"/>
            <a:satOff val="-12660"/>
            <a:lumOff val="-2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DF7B7B-5D30-4CE1-8EFA-BF78CF14BA52}">
      <dsp:nvSpPr>
        <dsp:cNvPr id="0" name=""/>
        <dsp:cNvSpPr/>
      </dsp:nvSpPr>
      <dsp:spPr>
        <a:xfrm>
          <a:off x="5980283" y="0"/>
          <a:ext cx="1423101" cy="1896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/>
            <a:t>ATTUAZIONE PAI VARIATO IN CAMPO URBANISTICO DISPOSIZIONI PRESENTATE OGGI</a:t>
          </a:r>
        </a:p>
      </dsp:txBody>
      <dsp:txXfrm>
        <a:off x="5980283" y="0"/>
        <a:ext cx="1423101" cy="1896325"/>
      </dsp:txXfrm>
    </dsp:sp>
    <dsp:sp modelId="{72096A4D-4F9F-41FB-83D6-CD8396780051}">
      <dsp:nvSpPr>
        <dsp:cNvPr id="0" name=""/>
        <dsp:cNvSpPr/>
      </dsp:nvSpPr>
      <dsp:spPr>
        <a:xfrm>
          <a:off x="6454793" y="2133366"/>
          <a:ext cx="474081" cy="474081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D9222-C029-4174-BC73-50B60420D918}">
      <dsp:nvSpPr>
        <dsp:cNvPr id="0" name=""/>
        <dsp:cNvSpPr/>
      </dsp:nvSpPr>
      <dsp:spPr>
        <a:xfrm>
          <a:off x="0" y="0"/>
          <a:ext cx="8229598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74A36-CD5A-472F-8C8D-3C74F1ED89E8}">
      <dsp:nvSpPr>
        <dsp:cNvPr id="0" name=""/>
        <dsp:cNvSpPr/>
      </dsp:nvSpPr>
      <dsp:spPr>
        <a:xfrm>
          <a:off x="0" y="0"/>
          <a:ext cx="1645919" cy="52728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600" b="1" kern="1200" dirty="0"/>
            <a:t>Variante normativa al PAI</a:t>
          </a:r>
          <a:endParaRPr lang="it-IT" sz="2600" kern="1200" dirty="0"/>
        </a:p>
      </dsp:txBody>
      <dsp:txXfrm>
        <a:off x="0" y="0"/>
        <a:ext cx="1645919" cy="5272879"/>
      </dsp:txXfrm>
    </dsp:sp>
    <dsp:sp modelId="{FE60E7ED-D847-4327-A685-13F1FEDE9520}">
      <dsp:nvSpPr>
        <dsp:cNvPr id="0" name=""/>
        <dsp:cNvSpPr/>
      </dsp:nvSpPr>
      <dsp:spPr>
        <a:xfrm>
          <a:off x="1769363" y="31185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Adottato il Progetto  di variante il 17 dicembre 2015</a:t>
          </a:r>
          <a:endParaRPr lang="it-IT" sz="1200" kern="1200" dirty="0"/>
        </a:p>
      </dsp:txBody>
      <dsp:txXfrm>
        <a:off x="1769363" y="31185"/>
        <a:ext cx="6460234" cy="623708"/>
      </dsp:txXfrm>
    </dsp:sp>
    <dsp:sp modelId="{92604001-FA40-4977-AA1B-97BD90182784}">
      <dsp:nvSpPr>
        <dsp:cNvPr id="0" name=""/>
        <dsp:cNvSpPr/>
      </dsp:nvSpPr>
      <dsp:spPr>
        <a:xfrm>
          <a:off x="1645919" y="654893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284E3-214F-4BDF-BF9C-DEF61122B8DB}">
      <dsp:nvSpPr>
        <dsp:cNvPr id="0" name=""/>
        <dsp:cNvSpPr/>
      </dsp:nvSpPr>
      <dsp:spPr>
        <a:xfrm>
          <a:off x="1769363" y="686079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Adottata la Variante, a seguito della fase di osservazioni, il </a:t>
          </a:r>
          <a:r>
            <a:rPr lang="it-IT" sz="1200" kern="1200" dirty="0"/>
            <a:t>7 dicembre 2016 </a:t>
          </a:r>
          <a:r>
            <a:rPr lang="it-IT" sz="1200" kern="1200" dirty="0" smtClean="0"/>
            <a:t>da parte del </a:t>
          </a:r>
          <a:r>
            <a:rPr lang="it-IT" sz="1200" kern="1200" dirty="0"/>
            <a:t>Comitato Istituzionale dell’Autorità di Bacino del Fiume Po</a:t>
          </a:r>
        </a:p>
      </dsp:txBody>
      <dsp:txXfrm>
        <a:off x="1769363" y="686079"/>
        <a:ext cx="6460234" cy="623708"/>
      </dsp:txXfrm>
    </dsp:sp>
    <dsp:sp modelId="{986BADEF-ACB2-4B75-AEDB-E71043976C19}">
      <dsp:nvSpPr>
        <dsp:cNvPr id="0" name=""/>
        <dsp:cNvSpPr/>
      </dsp:nvSpPr>
      <dsp:spPr>
        <a:xfrm>
          <a:off x="1645919" y="1309787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07380-23E9-4C42-B6D9-895D2D152C3F}">
      <dsp:nvSpPr>
        <dsp:cNvPr id="0" name=""/>
        <dsp:cNvSpPr/>
      </dsp:nvSpPr>
      <dsp:spPr>
        <a:xfrm>
          <a:off x="1769363" y="1340973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Pubblicata </a:t>
          </a:r>
          <a:r>
            <a:rPr lang="it-IT" sz="1200" kern="1200" dirty="0"/>
            <a:t>GURI l’1 marzo 2017 </a:t>
          </a:r>
        </a:p>
      </dsp:txBody>
      <dsp:txXfrm>
        <a:off x="1769363" y="1340973"/>
        <a:ext cx="6460234" cy="623708"/>
      </dsp:txXfrm>
    </dsp:sp>
    <dsp:sp modelId="{8851D23C-B46C-438B-BA6B-33B42BBB61B8}">
      <dsp:nvSpPr>
        <dsp:cNvPr id="0" name=""/>
        <dsp:cNvSpPr/>
      </dsp:nvSpPr>
      <dsp:spPr>
        <a:xfrm>
          <a:off x="1645919" y="1964681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6092A-F9EE-41FC-8583-41DC4D5D4B98}">
      <dsp:nvSpPr>
        <dsp:cNvPr id="0" name=""/>
        <dsp:cNvSpPr/>
      </dsp:nvSpPr>
      <dsp:spPr>
        <a:xfrm>
          <a:off x="1769363" y="1995867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0" kern="1200" dirty="0" smtClean="0"/>
            <a:t>in </a:t>
          </a:r>
          <a:r>
            <a:rPr lang="it-IT" sz="1200" b="0" kern="1200" dirty="0"/>
            <a:t>attesa DPCM di approvazione</a:t>
          </a:r>
          <a:r>
            <a:rPr lang="it-IT" sz="1200" b="1" kern="1200" dirty="0"/>
            <a:t> </a:t>
          </a:r>
          <a:endParaRPr lang="it-IT" sz="1200" kern="1200" dirty="0"/>
        </a:p>
      </dsp:txBody>
      <dsp:txXfrm>
        <a:off x="1769363" y="1995867"/>
        <a:ext cx="6460234" cy="623708"/>
      </dsp:txXfrm>
    </dsp:sp>
    <dsp:sp modelId="{4639633D-FB98-4B63-BF2A-D8C7EF284B25}">
      <dsp:nvSpPr>
        <dsp:cNvPr id="0" name=""/>
        <dsp:cNvSpPr/>
      </dsp:nvSpPr>
      <dsp:spPr>
        <a:xfrm>
          <a:off x="1645919" y="2619575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533715-47D1-42D1-A10D-ED3F0F6E1BFF}">
      <dsp:nvSpPr>
        <dsp:cNvPr id="0" name=""/>
        <dsp:cNvSpPr/>
      </dsp:nvSpPr>
      <dsp:spPr>
        <a:xfrm>
          <a:off x="1769363" y="2650760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E’ una misura di prevenzione del PGRA</a:t>
          </a:r>
          <a:endParaRPr lang="it-IT" sz="1200" kern="1200" dirty="0"/>
        </a:p>
      </dsp:txBody>
      <dsp:txXfrm>
        <a:off x="1769363" y="2650760"/>
        <a:ext cx="6460234" cy="623708"/>
      </dsp:txXfrm>
    </dsp:sp>
    <dsp:sp modelId="{75810C99-231F-410C-8E33-EB2D6C1C0154}">
      <dsp:nvSpPr>
        <dsp:cNvPr id="0" name=""/>
        <dsp:cNvSpPr/>
      </dsp:nvSpPr>
      <dsp:spPr>
        <a:xfrm>
          <a:off x="1645919" y="3274469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AEFAB-16F1-420F-9937-AA445D47B0A5}">
      <dsp:nvSpPr>
        <dsp:cNvPr id="0" name=""/>
        <dsp:cNvSpPr/>
      </dsp:nvSpPr>
      <dsp:spPr>
        <a:xfrm>
          <a:off x="1769363" y="3305654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Demanda alle regioni (entro 90 giorni da DPCM) l’emanazione di disposizioni concernenti l’attuazione del PGRA nel settore urbanistico coordinate con quelle assunte in materia di protezione civile</a:t>
          </a:r>
          <a:endParaRPr lang="it-IT" sz="1200" kern="1200" dirty="0"/>
        </a:p>
      </dsp:txBody>
      <dsp:txXfrm>
        <a:off x="1769363" y="3305654"/>
        <a:ext cx="6460234" cy="623708"/>
      </dsp:txXfrm>
    </dsp:sp>
    <dsp:sp modelId="{2EA57B0A-EA22-40C0-AE4B-4C1B284810B4}">
      <dsp:nvSpPr>
        <dsp:cNvPr id="0" name=""/>
        <dsp:cNvSpPr/>
      </dsp:nvSpPr>
      <dsp:spPr>
        <a:xfrm>
          <a:off x="1645919" y="3929363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ED48F2-FE26-4B2E-A194-39503DE229F0}">
      <dsp:nvSpPr>
        <dsp:cNvPr id="0" name=""/>
        <dsp:cNvSpPr/>
      </dsp:nvSpPr>
      <dsp:spPr>
        <a:xfrm>
          <a:off x="1769363" y="3960548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b="1" kern="1200" dirty="0" smtClean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Innesca  una fase di verifica/aggiornamento degli strumenti urbanistici e di pianificazione dell’emergenza a livello comunale</a:t>
          </a:r>
          <a:endParaRPr lang="it-IT" sz="1200" kern="1200" dirty="0"/>
        </a:p>
      </dsp:txBody>
      <dsp:txXfrm>
        <a:off x="1769363" y="3960548"/>
        <a:ext cx="6460234" cy="623708"/>
      </dsp:txXfrm>
    </dsp:sp>
    <dsp:sp modelId="{6ED33DBD-97F2-450F-95A2-32A9249CEE34}">
      <dsp:nvSpPr>
        <dsp:cNvPr id="0" name=""/>
        <dsp:cNvSpPr/>
      </dsp:nvSpPr>
      <dsp:spPr>
        <a:xfrm>
          <a:off x="1645919" y="4584257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189B5-A53E-4EC5-9FFA-96910D52B976}">
      <dsp:nvSpPr>
        <dsp:cNvPr id="0" name=""/>
        <dsp:cNvSpPr/>
      </dsp:nvSpPr>
      <dsp:spPr>
        <a:xfrm>
          <a:off x="1769363" y="4615442"/>
          <a:ext cx="6460234" cy="62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200" kern="1200" dirty="0" smtClean="0"/>
            <a:t>Dà delle disposizioni immediatamente vincolanti in merito all’obbligo di predisporre verifiche di compatibilità idraulica per gli impianti a rischio, di gestione dei rifiuti, alle infrastrutture ecc. che ricadono entro le aree allagabili</a:t>
          </a:r>
          <a:endParaRPr lang="it-IT" sz="1200" kern="1200" dirty="0"/>
        </a:p>
      </dsp:txBody>
      <dsp:txXfrm>
        <a:off x="1769363" y="4615442"/>
        <a:ext cx="6460234" cy="623708"/>
      </dsp:txXfrm>
    </dsp:sp>
    <dsp:sp modelId="{4AF5A7A9-61FE-484C-904B-58C88BD5CB46}">
      <dsp:nvSpPr>
        <dsp:cNvPr id="0" name=""/>
        <dsp:cNvSpPr/>
      </dsp:nvSpPr>
      <dsp:spPr>
        <a:xfrm>
          <a:off x="1645919" y="5239151"/>
          <a:ext cx="658367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2D9222-C029-4174-BC73-50B60420D918}">
      <dsp:nvSpPr>
        <dsp:cNvPr id="0" name=""/>
        <dsp:cNvSpPr/>
      </dsp:nvSpPr>
      <dsp:spPr>
        <a:xfrm>
          <a:off x="0" y="0"/>
          <a:ext cx="8307237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D74A36-CD5A-472F-8C8D-3C74F1ED89E8}">
      <dsp:nvSpPr>
        <dsp:cNvPr id="0" name=""/>
        <dsp:cNvSpPr/>
      </dsp:nvSpPr>
      <dsp:spPr>
        <a:xfrm>
          <a:off x="0" y="0"/>
          <a:ext cx="1661447" cy="24797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lvl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3400" b="1" kern="1200" dirty="0" smtClean="0"/>
            <a:t>Varianti d’asta</a:t>
          </a:r>
          <a:endParaRPr lang="it-IT" sz="3400" kern="1200" dirty="0"/>
        </a:p>
      </dsp:txBody>
      <dsp:txXfrm>
        <a:off x="0" y="0"/>
        <a:ext cx="1661447" cy="2479737"/>
      </dsp:txXfrm>
    </dsp:sp>
    <dsp:sp modelId="{68007380-23E9-4C42-B6D9-895D2D152C3F}">
      <dsp:nvSpPr>
        <dsp:cNvPr id="0" name=""/>
        <dsp:cNvSpPr/>
      </dsp:nvSpPr>
      <dsp:spPr>
        <a:xfrm>
          <a:off x="1786055" y="29150"/>
          <a:ext cx="6521181" cy="58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2017 Oglio </a:t>
          </a:r>
          <a:r>
            <a:rPr lang="it-IT" sz="1500" kern="1200" dirty="0" err="1" smtClean="0"/>
            <a:t>sopralacuale</a:t>
          </a:r>
          <a:endParaRPr lang="it-IT" sz="1500" kern="1200" dirty="0"/>
        </a:p>
      </dsp:txBody>
      <dsp:txXfrm>
        <a:off x="1786055" y="29150"/>
        <a:ext cx="6521181" cy="583004"/>
      </dsp:txXfrm>
    </dsp:sp>
    <dsp:sp modelId="{8851D23C-B46C-438B-BA6B-33B42BBB61B8}">
      <dsp:nvSpPr>
        <dsp:cNvPr id="0" name=""/>
        <dsp:cNvSpPr/>
      </dsp:nvSpPr>
      <dsp:spPr>
        <a:xfrm>
          <a:off x="1661447" y="612154"/>
          <a:ext cx="66457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292EC0-A117-4B7E-BFCA-7E681B3CF138}">
      <dsp:nvSpPr>
        <dsp:cNvPr id="0" name=""/>
        <dsp:cNvSpPr/>
      </dsp:nvSpPr>
      <dsp:spPr>
        <a:xfrm>
          <a:off x="1786055" y="641305"/>
          <a:ext cx="6521181" cy="58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2017 Seveso</a:t>
          </a:r>
          <a:endParaRPr lang="it-IT" sz="1500" kern="1200" dirty="0"/>
        </a:p>
      </dsp:txBody>
      <dsp:txXfrm>
        <a:off x="1786055" y="641305"/>
        <a:ext cx="6521181" cy="583004"/>
      </dsp:txXfrm>
    </dsp:sp>
    <dsp:sp modelId="{C42A29D6-EE38-4D09-9858-D924D470DE6D}">
      <dsp:nvSpPr>
        <dsp:cNvPr id="0" name=""/>
        <dsp:cNvSpPr/>
      </dsp:nvSpPr>
      <dsp:spPr>
        <a:xfrm>
          <a:off x="1661447" y="1224309"/>
          <a:ext cx="66457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7599D-FDD0-4F84-9412-83490925CC25}">
      <dsp:nvSpPr>
        <dsp:cNvPr id="0" name=""/>
        <dsp:cNvSpPr/>
      </dsp:nvSpPr>
      <dsp:spPr>
        <a:xfrm>
          <a:off x="1786055" y="1253459"/>
          <a:ext cx="6521181" cy="58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In fase di ultimazione le attività tecniche</a:t>
          </a:r>
          <a:endParaRPr lang="it-IT" sz="1500" kern="1200" dirty="0"/>
        </a:p>
      </dsp:txBody>
      <dsp:txXfrm>
        <a:off x="1786055" y="1253459"/>
        <a:ext cx="6521181" cy="583004"/>
      </dsp:txXfrm>
    </dsp:sp>
    <dsp:sp modelId="{844B3E3C-F9D5-48BD-8B56-5B52D230C62D}">
      <dsp:nvSpPr>
        <dsp:cNvPr id="0" name=""/>
        <dsp:cNvSpPr/>
      </dsp:nvSpPr>
      <dsp:spPr>
        <a:xfrm>
          <a:off x="1661447" y="1836464"/>
          <a:ext cx="66457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B9108D-B534-4928-9343-108A57F5325A}">
      <dsp:nvSpPr>
        <dsp:cNvPr id="0" name=""/>
        <dsp:cNvSpPr/>
      </dsp:nvSpPr>
      <dsp:spPr>
        <a:xfrm>
          <a:off x="1786055" y="1865614"/>
          <a:ext cx="6521181" cy="583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500" kern="1200" dirty="0" smtClean="0"/>
            <a:t>Saranno pianificate varianti su tutte le aste con priorità ai corsi d’acqua senza fasce PAI e con estensione aree a rischio molto elevato e popolazione esposta maggiori </a:t>
          </a:r>
          <a:endParaRPr lang="it-IT" sz="1500" kern="1200" dirty="0"/>
        </a:p>
      </dsp:txBody>
      <dsp:txXfrm>
        <a:off x="1786055" y="1865614"/>
        <a:ext cx="6521181" cy="583004"/>
      </dsp:txXfrm>
    </dsp:sp>
    <dsp:sp modelId="{244A7731-E20C-4B24-BDAA-C5F963040E53}">
      <dsp:nvSpPr>
        <dsp:cNvPr id="0" name=""/>
        <dsp:cNvSpPr/>
      </dsp:nvSpPr>
      <dsp:spPr>
        <a:xfrm>
          <a:off x="1661447" y="2448619"/>
          <a:ext cx="664578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FFB2A3AC-41AC-4DAA-A605-CD383485D7C4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3108"/>
            <a:ext cx="2944283" cy="498294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7F30CD8C-4242-4371-980E-B93EEAFF1EA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389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>
              <a:defRPr sz="1200"/>
            </a:lvl1pPr>
          </a:lstStyle>
          <a:p>
            <a:fld id="{95F76E1A-5603-44F2-BB93-08957D64AA99}" type="datetimeFigureOut">
              <a:rPr lang="it-IT" smtClean="0"/>
              <a:t>10/04/2017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3638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2153" tIns="46077" rIns="92153" bIns="46077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3108"/>
            <a:ext cx="2944283" cy="498294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8645" y="9433108"/>
            <a:ext cx="2944283" cy="498294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>
              <a:defRPr sz="1200"/>
            </a:lvl1pPr>
          </a:lstStyle>
          <a:p>
            <a:fld id="{EE5FABE0-6077-4ED5-B131-0F8C0AFC75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0537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10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4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28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1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7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17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7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6B600C4-F84F-284C-908C-15914F89DE7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AC7F88C-7891-CE41-B3D7-41159696F30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74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589237"/>
            <a:ext cx="9158766" cy="1283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336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381000" cy="6489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8777766" y="0"/>
            <a:ext cx="381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35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3" Type="http://schemas.openxmlformats.org/officeDocument/2006/relationships/diagramLayout" Target="../diagrams/layout14.xml"/><Relationship Id="rId7" Type="http://schemas.openxmlformats.org/officeDocument/2006/relationships/diagramData" Target="../diagrams/data15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0" Type="http://schemas.openxmlformats.org/officeDocument/2006/relationships/diagramColors" Target="../diagrams/colors15.xml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5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733425"/>
            <a:ext cx="7772400" cy="2670175"/>
          </a:xfrm>
        </p:spPr>
        <p:txBody>
          <a:bodyPr/>
          <a:lstStyle/>
          <a:p>
            <a:r>
              <a:rPr lang="it-IT" sz="4000" dirty="0"/>
              <a:t>Disposizioni regionali concernenti l’attuazione del Piano di Gestione del Rischio di Alluvioni (PGRA) nel settore urbanistico e di pianificazione dell’emergenza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1105" y="4939649"/>
            <a:ext cx="8301789" cy="1492585"/>
          </a:xfrm>
        </p:spPr>
        <p:txBody>
          <a:bodyPr/>
          <a:lstStyle/>
          <a:p>
            <a:r>
              <a:rPr lang="it-IT" sz="2400" b="1" dirty="0">
                <a:solidFill>
                  <a:schemeClr val="tx1"/>
                </a:solidFill>
              </a:rPr>
              <a:t>Gregorio Mannucci – Marina </a:t>
            </a:r>
            <a:r>
              <a:rPr lang="it-IT" sz="2400" b="1" dirty="0" err="1">
                <a:solidFill>
                  <a:schemeClr val="tx1"/>
                </a:solidFill>
              </a:rPr>
              <a:t>Credali</a:t>
            </a:r>
            <a:endParaRPr lang="it-IT" sz="2400" b="1" dirty="0">
              <a:solidFill>
                <a:schemeClr val="tx1"/>
              </a:solidFill>
            </a:endParaRPr>
          </a:p>
          <a:p>
            <a:endParaRPr lang="it-IT" sz="2400" b="1" dirty="0">
              <a:solidFill>
                <a:schemeClr val="tx1"/>
              </a:solidFill>
            </a:endParaRPr>
          </a:p>
          <a:p>
            <a:r>
              <a:rPr lang="it-IT" sz="2400" b="1" dirty="0">
                <a:solidFill>
                  <a:schemeClr val="tx1"/>
                </a:solidFill>
              </a:rPr>
              <a:t>Milano 10 aprile 2017</a:t>
            </a:r>
          </a:p>
        </p:txBody>
      </p:sp>
    </p:spTree>
    <p:extLst>
      <p:ext uri="{BB962C8B-B14F-4D97-AF65-F5344CB8AC3E}">
        <p14:creationId xmlns:p14="http://schemas.microsoft.com/office/powerpoint/2010/main" val="269877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94655"/>
            <a:ext cx="8229600" cy="490083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AGGIORNAMENTO DEL PAI SULLA BASE DEL PGRA</a:t>
            </a:r>
          </a:p>
        </p:txBody>
      </p:sp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1585658257"/>
              </p:ext>
            </p:extLst>
          </p:nvPr>
        </p:nvGraphicFramePr>
        <p:xfrm>
          <a:off x="457201" y="1223889"/>
          <a:ext cx="8229600" cy="4740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4050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92987"/>
            <a:ext cx="8229600" cy="483313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AGGIORNAMENTO DEL PAI SULLA BASE DEL PGRA</a:t>
            </a: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896378804"/>
              </p:ext>
            </p:extLst>
          </p:nvPr>
        </p:nvGraphicFramePr>
        <p:xfrm>
          <a:off x="457202" y="1151983"/>
          <a:ext cx="8229598" cy="52728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e 2"/>
          <p:cNvSpPr/>
          <p:nvPr/>
        </p:nvSpPr>
        <p:spPr>
          <a:xfrm>
            <a:off x="1751162" y="4235116"/>
            <a:ext cx="7030529" cy="162426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1886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92987"/>
            <a:ext cx="8229600" cy="483313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AGGIORNAMENTO DEL PAI SULLA BASE DEL PGRA</a:t>
            </a: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3146176477"/>
              </p:ext>
            </p:extLst>
          </p:nvPr>
        </p:nvGraphicFramePr>
        <p:xfrm>
          <a:off x="379562" y="1151983"/>
          <a:ext cx="8307237" cy="2479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4503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848309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 smtClean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VARIANTE </a:t>
            </a:r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NORMATIVA AL </a:t>
            </a:r>
            <a:r>
              <a:rPr lang="it-IT" sz="2400" dirty="0">
                <a:solidFill>
                  <a:srgbClr val="FF0000"/>
                </a:solidFill>
              </a:rPr>
              <a:t>PAI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MISURE DI SALVAGUARDIA</a:t>
            </a:r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/>
            </a:r>
            <a:b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it-IT" sz="24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402671530"/>
              </p:ext>
            </p:extLst>
          </p:nvPr>
        </p:nvGraphicFramePr>
        <p:xfrm>
          <a:off x="457200" y="1361136"/>
          <a:ext cx="8310870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1"/>
          <p:cNvSpPr txBox="1">
            <a:spLocks/>
          </p:cNvSpPr>
          <p:nvPr/>
        </p:nvSpPr>
        <p:spPr>
          <a:xfrm>
            <a:off x="457200" y="2787237"/>
            <a:ext cx="8229600" cy="53816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rgbClr val="FF0000"/>
                </a:solidFill>
              </a:rPr>
              <a:t>DISPOSIZIONI REGIONALI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22889743"/>
              </p:ext>
            </p:extLst>
          </p:nvPr>
        </p:nvGraphicFramePr>
        <p:xfrm>
          <a:off x="457200" y="3418289"/>
          <a:ext cx="8229600" cy="3020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Freccia bidirezionale orizzontale 3"/>
          <p:cNvSpPr/>
          <p:nvPr/>
        </p:nvSpPr>
        <p:spPr>
          <a:xfrm>
            <a:off x="6119446" y="5852157"/>
            <a:ext cx="731520" cy="225083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4276578" y="2315243"/>
            <a:ext cx="590843" cy="55152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421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RETICOLO PRINCIPALE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2895442450"/>
              </p:ext>
            </p:extLst>
          </p:nvPr>
        </p:nvGraphicFramePr>
        <p:xfrm>
          <a:off x="457201" y="1135511"/>
          <a:ext cx="7785099" cy="2610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ma 16"/>
          <p:cNvGraphicFramePr/>
          <p:nvPr>
            <p:extLst>
              <p:ext uri="{D42A27DB-BD31-4B8C-83A1-F6EECF244321}">
                <p14:modId xmlns:p14="http://schemas.microsoft.com/office/powerpoint/2010/main" val="3132745842"/>
              </p:ext>
            </p:extLst>
          </p:nvPr>
        </p:nvGraphicFramePr>
        <p:xfrm>
          <a:off x="457201" y="3882456"/>
          <a:ext cx="8115299" cy="2543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176534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RETICOLO PRINCIPALE</a:t>
            </a:r>
            <a:b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it-IT" sz="24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2"/>
          <a:srcRect t="7519" b="6218"/>
          <a:stretch/>
        </p:blipFill>
        <p:spPr>
          <a:xfrm>
            <a:off x="359689" y="2230182"/>
            <a:ext cx="8416011" cy="4081717"/>
          </a:xfrm>
          <a:prstGeom prst="rect">
            <a:avLst/>
          </a:prstGeom>
        </p:spPr>
      </p:pic>
      <p:sp>
        <p:nvSpPr>
          <p:cNvPr id="11" name="Titolo 1"/>
          <p:cNvSpPr txBox="1">
            <a:spLocks/>
          </p:cNvSpPr>
          <p:nvPr/>
        </p:nvSpPr>
        <p:spPr>
          <a:xfrm>
            <a:off x="2187526" y="1219699"/>
            <a:ext cx="4768948" cy="37449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Corsi d’acqua privi di fasce fluviali PAI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634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RETICOLO PRINCIPALE</a:t>
            </a:r>
            <a:b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it-IT" sz="24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173336" y="1170735"/>
            <a:ext cx="4768948" cy="37449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Corsi d’acqua CON di fasce fluviali PAI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8359" b="6555"/>
          <a:stretch/>
        </p:blipFill>
        <p:spPr>
          <a:xfrm>
            <a:off x="506190" y="2563730"/>
            <a:ext cx="8180609" cy="3913362"/>
          </a:xfrm>
          <a:prstGeom prst="rect">
            <a:avLst/>
          </a:prstGeom>
        </p:spPr>
      </p:pic>
      <p:cxnSp>
        <p:nvCxnSpPr>
          <p:cNvPr id="7" name="Connettore 2 6"/>
          <p:cNvCxnSpPr/>
          <p:nvPr/>
        </p:nvCxnSpPr>
        <p:spPr>
          <a:xfrm flipV="1">
            <a:off x="4827270" y="4418217"/>
            <a:ext cx="883920" cy="60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5802630" y="4033496"/>
            <a:ext cx="1512570" cy="6001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Area allagabile piena P2 più estesa della fascia B</a:t>
            </a:r>
          </a:p>
        </p:txBody>
      </p:sp>
      <p:cxnSp>
        <p:nvCxnSpPr>
          <p:cNvPr id="12" name="Connettore 2 11"/>
          <p:cNvCxnSpPr/>
          <p:nvPr/>
        </p:nvCxnSpPr>
        <p:spPr>
          <a:xfrm flipV="1">
            <a:off x="4827270" y="5417553"/>
            <a:ext cx="883920" cy="60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5802630" y="5032832"/>
            <a:ext cx="1512570" cy="6001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Area allagabile piena P3 più estesa della fascia A</a:t>
            </a: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506191" y="1744820"/>
            <a:ext cx="8103238" cy="37449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Fino alla conclusione delle varianti d’asta vigono sia le fasce che le aree allagabili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083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RETICOLO PRINCIPALE</a:t>
            </a:r>
            <a:b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it-IT" sz="24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6164116" y="1059235"/>
            <a:ext cx="2522684" cy="2623765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Norme sul rischio</a:t>
            </a:r>
          </a:p>
          <a:p>
            <a:endParaRPr lang="it-IT" sz="1600" dirty="0">
              <a:solidFill>
                <a:srgbClr val="FF0000"/>
              </a:solidFill>
            </a:endParaRPr>
          </a:p>
          <a:p>
            <a:r>
              <a:rPr lang="it-IT" sz="1600" dirty="0">
                <a:solidFill>
                  <a:srgbClr val="FF0000"/>
                </a:solidFill>
              </a:rPr>
              <a:t>La mappa di rischio «fotografa» l’edificato esistente</a:t>
            </a:r>
          </a:p>
          <a:p>
            <a:endParaRPr lang="it-IT" sz="1600" dirty="0">
              <a:solidFill>
                <a:srgbClr val="FF0000"/>
              </a:solidFill>
            </a:endParaRPr>
          </a:p>
          <a:p>
            <a:r>
              <a:rPr lang="it-IT" sz="1600" dirty="0">
                <a:solidFill>
                  <a:srgbClr val="FF0000"/>
                </a:solidFill>
              </a:rPr>
              <a:t>Occorre valutare (tenere conto) del rischio per gestirlo adeguatamente in tutte le R4</a:t>
            </a:r>
          </a:p>
          <a:p>
            <a:r>
              <a:rPr lang="it-IT" sz="1600" dirty="0">
                <a:solidFill>
                  <a:srgbClr val="FF0000"/>
                </a:solidFill>
              </a:rPr>
              <a:t/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397043" y="1403869"/>
            <a:ext cx="5405587" cy="2701413"/>
            <a:chOff x="397043" y="1665292"/>
            <a:chExt cx="5405587" cy="270141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2"/>
            <a:srcRect t="6073" b="5040"/>
            <a:stretch/>
          </p:blipFill>
          <p:spPr>
            <a:xfrm>
              <a:off x="397043" y="1665292"/>
              <a:ext cx="5405587" cy="2701413"/>
            </a:xfrm>
            <a:prstGeom prst="rect">
              <a:avLst/>
            </a:prstGeom>
          </p:spPr>
        </p:pic>
        <p:cxnSp>
          <p:nvCxnSpPr>
            <p:cNvPr id="7" name="Connettore 2 6"/>
            <p:cNvCxnSpPr>
              <a:cxnSpLocks/>
            </p:cNvCxnSpPr>
            <p:nvPr/>
          </p:nvCxnSpPr>
          <p:spPr>
            <a:xfrm flipV="1">
              <a:off x="2173336" y="2704072"/>
              <a:ext cx="1933844" cy="31192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4198620" y="2168739"/>
              <a:ext cx="1512570" cy="76944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it-IT" sz="1100" dirty="0"/>
                <a:t>Fiume Oglio a Calcio</a:t>
              </a:r>
            </a:p>
            <a:p>
              <a:r>
                <a:rPr lang="it-IT" sz="1100" dirty="0"/>
                <a:t>Area allagabile piena P2 più estesa della fascia B</a:t>
              </a: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1926630" y="3914049"/>
            <a:ext cx="6828710" cy="2527252"/>
            <a:chOff x="1926630" y="3914049"/>
            <a:chExt cx="6828710" cy="252725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 rotWithShape="1">
            <a:blip r:embed="rId3"/>
            <a:srcRect t="7510" b="7129"/>
            <a:stretch/>
          </p:blipFill>
          <p:spPr>
            <a:xfrm>
              <a:off x="3489365" y="3914049"/>
              <a:ext cx="5265975" cy="2527252"/>
            </a:xfrm>
            <a:prstGeom prst="rect">
              <a:avLst/>
            </a:prstGeom>
          </p:spPr>
        </p:pic>
        <p:cxnSp>
          <p:nvCxnSpPr>
            <p:cNvPr id="12" name="Connettore 2 11"/>
            <p:cNvCxnSpPr>
              <a:cxnSpLocks/>
            </p:cNvCxnSpPr>
            <p:nvPr/>
          </p:nvCxnSpPr>
          <p:spPr>
            <a:xfrm flipV="1">
              <a:off x="3489365" y="5062934"/>
              <a:ext cx="1222335" cy="1448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1926630" y="5062934"/>
              <a:ext cx="1512570" cy="430887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it-IT" sz="1100" dirty="0"/>
                <a:t>Valutazione del rischio sulle aree R4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420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RETICOLO SECONDARIO COLLINARE E MONTANO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074122063"/>
              </p:ext>
            </p:extLst>
          </p:nvPr>
        </p:nvGraphicFramePr>
        <p:xfrm>
          <a:off x="457201" y="1135511"/>
          <a:ext cx="7785099" cy="2610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ma 16"/>
          <p:cNvGraphicFramePr/>
          <p:nvPr>
            <p:extLst/>
          </p:nvPr>
        </p:nvGraphicFramePr>
        <p:xfrm>
          <a:off x="457201" y="3882456"/>
          <a:ext cx="8115299" cy="2543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80082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2"/>
          <a:srcRect t="8390" b="6314"/>
          <a:stretch/>
        </p:blipFill>
        <p:spPr>
          <a:xfrm>
            <a:off x="457200" y="2438981"/>
            <a:ext cx="8229600" cy="3946522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382588" y="373918"/>
            <a:ext cx="8229600" cy="57212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rgbClr val="FF0000"/>
                </a:solidFill>
              </a:rPr>
              <a:t>RETICOLO SECONDARIO COLLINARE E MONTANO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382588" y="1090267"/>
            <a:ext cx="8229600" cy="633995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Le aree allagabili che corrispondono a conoidi ed esondazioni torrentizie già presenti nel PAI e proposte dai PGT mantengono la normativa vigente del PGT ( art. 9 e Titolo IV PAI)  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25" name="Connettore 2 24"/>
          <p:cNvCxnSpPr/>
          <p:nvPr/>
        </p:nvCxnSpPr>
        <p:spPr>
          <a:xfrm flipV="1">
            <a:off x="3481070" y="4033496"/>
            <a:ext cx="883920" cy="60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456430" y="3733414"/>
            <a:ext cx="1753870" cy="6001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Retinatura rossa/verde = Aree già presenti nel PAI</a:t>
            </a:r>
          </a:p>
          <a:p>
            <a:r>
              <a:rPr lang="it-IT" sz="1100" dirty="0"/>
              <a:t>Colori BLU = Aree PGRA</a:t>
            </a:r>
          </a:p>
        </p:txBody>
      </p:sp>
      <p:cxnSp>
        <p:nvCxnSpPr>
          <p:cNvPr id="27" name="Connettore 2 26"/>
          <p:cNvCxnSpPr>
            <a:cxnSpLocks/>
          </p:cNvCxnSpPr>
          <p:nvPr/>
        </p:nvCxnSpPr>
        <p:spPr>
          <a:xfrm flipV="1">
            <a:off x="1155700" y="3136900"/>
            <a:ext cx="152400" cy="6011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976630" y="2062004"/>
            <a:ext cx="1753870" cy="9387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Retinatura rossa/verde  = Aree presenti nel PAI</a:t>
            </a:r>
          </a:p>
          <a:p>
            <a:r>
              <a:rPr lang="it-IT" sz="1100" dirty="0"/>
              <a:t> ma non nel PGRA perché non idrauliche (frane e valanghe)</a:t>
            </a:r>
          </a:p>
        </p:txBody>
      </p:sp>
    </p:spTree>
    <p:extLst>
      <p:ext uri="{BB962C8B-B14F-4D97-AF65-F5344CB8AC3E}">
        <p14:creationId xmlns:p14="http://schemas.microsoft.com/office/powerpoint/2010/main" val="2742639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2101"/>
            <a:ext cx="8229600" cy="99618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Scopo della Direttiva 2007/60/CE «Direttiva alluvioni» e D. </a:t>
            </a:r>
            <a:r>
              <a:rPr lang="it-IT" sz="2400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Lgs</a:t>
            </a:r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. 49/2010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921537652"/>
              </p:ext>
            </p:extLst>
          </p:nvPr>
        </p:nvGraphicFramePr>
        <p:xfrm>
          <a:off x="457200" y="1615774"/>
          <a:ext cx="8257734" cy="43719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reccia in giù 4"/>
          <p:cNvSpPr/>
          <p:nvPr/>
        </p:nvSpPr>
        <p:spPr>
          <a:xfrm>
            <a:off x="7010404" y="2844800"/>
            <a:ext cx="304800" cy="319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/>
          <p:cNvSpPr/>
          <p:nvPr/>
        </p:nvSpPr>
        <p:spPr>
          <a:xfrm>
            <a:off x="7010404" y="4405085"/>
            <a:ext cx="304800" cy="319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371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8481" b="6080"/>
          <a:stretch/>
        </p:blipFill>
        <p:spPr>
          <a:xfrm>
            <a:off x="382588" y="2412999"/>
            <a:ext cx="8420894" cy="4045105"/>
          </a:xfrm>
          <a:prstGeom prst="rect">
            <a:avLst/>
          </a:prstGeom>
        </p:spPr>
      </p:pic>
      <p:sp>
        <p:nvSpPr>
          <p:cNvPr id="17" name="Titolo 1"/>
          <p:cNvSpPr txBox="1">
            <a:spLocks/>
          </p:cNvSpPr>
          <p:nvPr/>
        </p:nvSpPr>
        <p:spPr>
          <a:xfrm>
            <a:off x="478235" y="436961"/>
            <a:ext cx="8229600" cy="57212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rgbClr val="FF0000"/>
                </a:solidFill>
              </a:rPr>
              <a:t>RETICOLO SECONDARIO COLLINARE E MONTANO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18" name="Titolo 1"/>
          <p:cNvSpPr txBox="1">
            <a:spLocks/>
          </p:cNvSpPr>
          <p:nvPr/>
        </p:nvSpPr>
        <p:spPr>
          <a:xfrm>
            <a:off x="484188" y="1363213"/>
            <a:ext cx="8229600" cy="633995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Le aree allagabili che non sono presenti nel PAI assumono la normativa dell’ art. 9 (commi 5, 6 e 6bis del PAI)   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25" name="Connettore 2 24"/>
          <p:cNvCxnSpPr>
            <a:cxnSpLocks/>
          </p:cNvCxnSpPr>
          <p:nvPr/>
        </p:nvCxnSpPr>
        <p:spPr>
          <a:xfrm flipH="1">
            <a:off x="4902200" y="3492500"/>
            <a:ext cx="431166" cy="13716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3321050" y="5000223"/>
            <a:ext cx="1753870" cy="9387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Aree in colori BLU = Aree PGRA senza aree retinate rosse/verdi</a:t>
            </a:r>
          </a:p>
          <a:p>
            <a:r>
              <a:rPr lang="it-IT" sz="1100" dirty="0"/>
              <a:t>Aree nuove introdotte dal PGRA non presenti nel PAI</a:t>
            </a:r>
          </a:p>
        </p:txBody>
      </p:sp>
      <p:cxnSp>
        <p:nvCxnSpPr>
          <p:cNvPr id="27" name="Connettore 2 26"/>
          <p:cNvCxnSpPr>
            <a:cxnSpLocks/>
          </p:cNvCxnSpPr>
          <p:nvPr/>
        </p:nvCxnSpPr>
        <p:spPr>
          <a:xfrm>
            <a:off x="2387600" y="4178649"/>
            <a:ext cx="933450" cy="6854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544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457200" y="427038"/>
            <a:ext cx="8229600" cy="57212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rgbClr val="FF0000"/>
                </a:solidFill>
              </a:rPr>
              <a:t>RETICOLO SECONDARIO COLLINARE E MONTANO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173336" y="1170735"/>
            <a:ext cx="4768948" cy="37449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Norme sul rischio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7332" b="6573"/>
          <a:stretch/>
        </p:blipFill>
        <p:spPr>
          <a:xfrm>
            <a:off x="457200" y="1879599"/>
            <a:ext cx="3948943" cy="191147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9230" b="5981"/>
          <a:stretch/>
        </p:blipFill>
        <p:spPr>
          <a:xfrm>
            <a:off x="4572000" y="1879600"/>
            <a:ext cx="4114800" cy="1961570"/>
          </a:xfrm>
          <a:prstGeom prst="rect">
            <a:avLst/>
          </a:prstGeom>
        </p:spPr>
      </p:pic>
      <p:cxnSp>
        <p:nvCxnSpPr>
          <p:cNvPr id="6" name="Connettore 2 5"/>
          <p:cNvCxnSpPr>
            <a:cxnSpLocks/>
          </p:cNvCxnSpPr>
          <p:nvPr/>
        </p:nvCxnSpPr>
        <p:spPr>
          <a:xfrm>
            <a:off x="5866766" y="3105270"/>
            <a:ext cx="909661" cy="8317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6073" b="6275"/>
          <a:stretch/>
        </p:blipFill>
        <p:spPr>
          <a:xfrm>
            <a:off x="463893" y="4125435"/>
            <a:ext cx="3948943" cy="194604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t="6073" b="6028"/>
          <a:stretch/>
        </p:blipFill>
        <p:spPr>
          <a:xfrm>
            <a:off x="4546600" y="4131685"/>
            <a:ext cx="3962400" cy="195817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942284" y="3414719"/>
            <a:ext cx="1753870" cy="16158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Edificato esistente e </a:t>
            </a:r>
            <a:r>
              <a:rPr lang="it-IT" sz="1100" dirty="0" err="1"/>
              <a:t>strata</a:t>
            </a:r>
            <a:r>
              <a:rPr lang="it-IT" sz="1100" dirty="0"/>
              <a:t> (sotto) ricadente in P3 e P2 sono classificate a rischio R4</a:t>
            </a:r>
          </a:p>
          <a:p>
            <a:endParaRPr lang="it-IT" sz="1100" dirty="0"/>
          </a:p>
          <a:p>
            <a:r>
              <a:rPr lang="it-IT" sz="1100" dirty="0"/>
              <a:t>Necessario valutare (= tenerne conto in modo adeguato) del rischio sia nel PGT che nel PEC </a:t>
            </a:r>
          </a:p>
        </p:txBody>
      </p:sp>
      <p:cxnSp>
        <p:nvCxnSpPr>
          <p:cNvPr id="11" name="Connettore 2 10"/>
          <p:cNvCxnSpPr>
            <a:cxnSpLocks/>
          </p:cNvCxnSpPr>
          <p:nvPr/>
        </p:nvCxnSpPr>
        <p:spPr>
          <a:xfrm flipV="1">
            <a:off x="6197600" y="4721605"/>
            <a:ext cx="610920" cy="548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10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RETICOLO SECONDARIO DI PIANURA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1535865238"/>
              </p:ext>
            </p:extLst>
          </p:nvPr>
        </p:nvGraphicFramePr>
        <p:xfrm>
          <a:off x="457201" y="1168400"/>
          <a:ext cx="4749798" cy="471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ma 16"/>
          <p:cNvGraphicFramePr/>
          <p:nvPr>
            <p:extLst>
              <p:ext uri="{D42A27DB-BD31-4B8C-83A1-F6EECF244321}">
                <p14:modId xmlns:p14="http://schemas.microsoft.com/office/powerpoint/2010/main" val="769523714"/>
              </p:ext>
            </p:extLst>
          </p:nvPr>
        </p:nvGraphicFramePr>
        <p:xfrm>
          <a:off x="5206999" y="1070548"/>
          <a:ext cx="3251200" cy="279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5295900" y="4164732"/>
            <a:ext cx="3479802" cy="224676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PRESCRIZIONI </a:t>
            </a:r>
          </a:p>
          <a:p>
            <a:r>
              <a:rPr lang="it-IT" sz="1400" dirty="0"/>
              <a:t>- verifica di compatibilità idraulica, </a:t>
            </a:r>
          </a:p>
          <a:p>
            <a:r>
              <a:rPr lang="it-IT" sz="1400" dirty="0"/>
              <a:t>rispetto del principio dell’invarianza idraulica </a:t>
            </a:r>
          </a:p>
          <a:p>
            <a:r>
              <a:rPr lang="it-IT" sz="1400" dirty="0"/>
              <a:t>- vietati piani interrati non dotati di sistemi di autoprotezione</a:t>
            </a:r>
          </a:p>
          <a:p>
            <a:r>
              <a:rPr lang="it-IT" sz="1400" dirty="0"/>
              <a:t>- nei piani interrati dotati di sistemi di autoprotezione vietare un uso che preveda la presenza continuativa di persone</a:t>
            </a:r>
          </a:p>
          <a:p>
            <a:r>
              <a:rPr lang="it-IT" sz="1400" dirty="0"/>
              <a:t>- progettare e realizzare con modalità compatibili con la sommersione periodica</a:t>
            </a:r>
          </a:p>
        </p:txBody>
      </p:sp>
      <p:sp>
        <p:nvSpPr>
          <p:cNvPr id="4" name="Freccia angolare in su 3"/>
          <p:cNvSpPr/>
          <p:nvPr/>
        </p:nvSpPr>
        <p:spPr>
          <a:xfrm rot="5400000">
            <a:off x="4575174" y="4981578"/>
            <a:ext cx="793750" cy="469900"/>
          </a:xfrm>
          <a:prstGeom prst="bentUpArrow">
            <a:avLst/>
          </a:prstGeom>
          <a:solidFill>
            <a:srgbClr val="FF99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3149599" y="5362352"/>
            <a:ext cx="1498599" cy="251048"/>
          </a:xfrm>
          <a:prstGeom prst="rightArrow">
            <a:avLst/>
          </a:prstGeom>
          <a:solidFill>
            <a:srgbClr val="FF99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080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76310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RETICOLO SECONDARIO DI PIANURA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RETICOLO NATURALE – DATI PROVENIENTI DAI PGT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10558" r="1909" b="5261"/>
          <a:stretch/>
        </p:blipFill>
        <p:spPr>
          <a:xfrm>
            <a:off x="457200" y="1398088"/>
            <a:ext cx="4838698" cy="2334626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5824681" y="1341791"/>
            <a:ext cx="2862120" cy="988417"/>
            <a:chOff x="2683739" y="24128"/>
            <a:chExt cx="2862120" cy="988417"/>
          </a:xfrm>
        </p:grpSpPr>
        <p:sp>
          <p:nvSpPr>
            <p:cNvPr id="10" name="Rettangolo 9"/>
            <p:cNvSpPr/>
            <p:nvPr/>
          </p:nvSpPr>
          <p:spPr>
            <a:xfrm>
              <a:off x="2683739" y="24128"/>
              <a:ext cx="2862120" cy="9884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asellaDiTesto 10"/>
            <p:cNvSpPr txBox="1"/>
            <p:nvPr/>
          </p:nvSpPr>
          <p:spPr>
            <a:xfrm>
              <a:off x="2683739" y="24128"/>
              <a:ext cx="2862120" cy="988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COMUNE DI GORLA MINORE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dirty="0">
                  <a:solidFill>
                    <a:prstClr val="white"/>
                  </a:solidFill>
                  <a:latin typeface="Calibri"/>
                </a:rPr>
                <a:t>CARTA DI SINTESI DELLA COMPONENTE GEOLOGICA DEL PGT</a:t>
              </a:r>
              <a:endParaRPr lang="it-IT" sz="1400" kern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10588" b="5433"/>
          <a:stretch/>
        </p:blipFill>
        <p:spPr>
          <a:xfrm>
            <a:off x="457200" y="3835401"/>
            <a:ext cx="4889499" cy="23085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t="5781" b="7510"/>
          <a:stretch/>
        </p:blipFill>
        <p:spPr>
          <a:xfrm>
            <a:off x="3897824" y="2696514"/>
            <a:ext cx="4788977" cy="2334627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5824681" y="5436913"/>
            <a:ext cx="2862120" cy="988417"/>
            <a:chOff x="2683739" y="24128"/>
            <a:chExt cx="2862120" cy="988417"/>
          </a:xfrm>
        </p:grpSpPr>
        <p:sp>
          <p:nvSpPr>
            <p:cNvPr id="19" name="Rettangolo 18"/>
            <p:cNvSpPr/>
            <p:nvPr/>
          </p:nvSpPr>
          <p:spPr>
            <a:xfrm>
              <a:off x="2683739" y="24128"/>
              <a:ext cx="2862120" cy="9884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asellaDiTesto 19"/>
            <p:cNvSpPr txBox="1"/>
            <p:nvPr/>
          </p:nvSpPr>
          <p:spPr>
            <a:xfrm>
              <a:off x="2683739" y="24128"/>
              <a:ext cx="2862120" cy="988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dirty="0">
                  <a:solidFill>
                    <a:prstClr val="white"/>
                  </a:solidFill>
                  <a:latin typeface="Calibri"/>
                </a:rPr>
                <a:t>CARTA DI FATTIBILITA’ DELLA COMPONENTE GEOLOGICA DEL PGT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kern="1200" dirty="0">
                  <a:solidFill>
                    <a:prstClr val="white"/>
                  </a:solidFill>
                  <a:latin typeface="Calibri"/>
                </a:rPr>
                <a:t>CLASSE DI FATTIBILITA’ 3</a:t>
              </a:r>
              <a:endParaRPr lang="it-IT" sz="1400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172199" y="4074322"/>
            <a:ext cx="2413001" cy="773137"/>
            <a:chOff x="2683739" y="24128"/>
            <a:chExt cx="2862120" cy="988417"/>
          </a:xfrm>
        </p:grpSpPr>
        <p:sp>
          <p:nvSpPr>
            <p:cNvPr id="22" name="Rettangolo 21"/>
            <p:cNvSpPr/>
            <p:nvPr/>
          </p:nvSpPr>
          <p:spPr>
            <a:xfrm>
              <a:off x="2683739" y="24128"/>
              <a:ext cx="2862120" cy="988417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CasellaDiTesto 22"/>
            <p:cNvSpPr txBox="1"/>
            <p:nvPr/>
          </p:nvSpPr>
          <p:spPr>
            <a:xfrm>
              <a:off x="2683739" y="24128"/>
              <a:ext cx="2862120" cy="988417"/>
            </a:xfrm>
            <a:prstGeom prst="rect">
              <a:avLst/>
            </a:prstGeom>
            <a:solidFill>
              <a:srgbClr val="00B0F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890" tIns="8890" rIns="8890" bIns="889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dirty="0">
                  <a:solidFill>
                    <a:prstClr val="white"/>
                  </a:solidFill>
                  <a:latin typeface="Calibri"/>
                </a:rPr>
                <a:t>MAPPA DI PERICOLOSITA’ PGRA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it-IT" sz="1400" dirty="0">
                  <a:solidFill>
                    <a:prstClr val="white"/>
                  </a:solidFill>
                  <a:latin typeface="Calibri"/>
                </a:rPr>
                <a:t>AREA - P2 </a:t>
              </a:r>
              <a:endParaRPr lang="it-IT" sz="1400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2497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76310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RETICOLO SECONDARIO DI PIANURA</a:t>
            </a:r>
            <a:br>
              <a:rPr lang="it-IT" sz="2400" dirty="0">
                <a:solidFill>
                  <a:srgbClr val="FF0000"/>
                </a:solidFill>
              </a:rPr>
            </a:br>
            <a:r>
              <a:rPr lang="it-IT" sz="2400" dirty="0">
                <a:solidFill>
                  <a:srgbClr val="FF0000"/>
                </a:solidFill>
              </a:rPr>
              <a:t>RETICOLO NATURALE – DATI PROVENIENTI DAI PGT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6472" b="6310"/>
          <a:stretch/>
        </p:blipFill>
        <p:spPr>
          <a:xfrm>
            <a:off x="568012" y="2110153"/>
            <a:ext cx="8118789" cy="3981158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627406" y="1514002"/>
            <a:ext cx="2413001" cy="773137"/>
          </a:xfrm>
          <a:prstGeom prst="rect">
            <a:avLst/>
          </a:prstGeom>
          <a:solidFill>
            <a:srgbClr val="00B0F0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890" tIns="8890" rIns="8890" bIns="8890" numCol="1" spcCol="1270" anchor="ctr" anchorCtr="0">
            <a:no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400" dirty="0">
                <a:solidFill>
                  <a:prstClr val="white"/>
                </a:solidFill>
                <a:latin typeface="Calibri"/>
              </a:rPr>
              <a:t>MAPPA DI RISCHIO  PGRA</a:t>
            </a:r>
          </a:p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it-IT" sz="1400" dirty="0">
                <a:solidFill>
                  <a:prstClr val="white"/>
                </a:solidFill>
                <a:latin typeface="Calibri"/>
              </a:rPr>
              <a:t>RISCHIO MEDIO R2 E MODERATO R1</a:t>
            </a:r>
            <a:endParaRPr lang="it-IT" sz="14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25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355600" y="427038"/>
            <a:ext cx="8413262" cy="759985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solidFill>
                  <a:srgbClr val="FF0000"/>
                </a:solidFill>
              </a:rPr>
              <a:t>RETICOLO SECONDARIO DI PIANURA + CORSO D’ACQUA PRINCIPALE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2177757" y="1233522"/>
            <a:ext cx="4768948" cy="374499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>
                <a:solidFill>
                  <a:srgbClr val="FF0000"/>
                </a:solidFill>
              </a:rPr>
              <a:t>Norme sul rischio</a:t>
            </a:r>
            <a:br>
              <a:rPr lang="it-IT" sz="1600" dirty="0">
                <a:solidFill>
                  <a:srgbClr val="FF0000"/>
                </a:solidFill>
              </a:rPr>
            </a:br>
            <a:endParaRPr lang="it-IT" sz="1600" dirty="0">
              <a:solidFill>
                <a:srgbClr val="FF0000"/>
              </a:solidFill>
            </a:endParaRPr>
          </a:p>
        </p:txBody>
      </p:sp>
      <p:cxnSp>
        <p:nvCxnSpPr>
          <p:cNvPr id="6" name="Connettore 2 5"/>
          <p:cNvCxnSpPr>
            <a:cxnSpLocks/>
          </p:cNvCxnSpPr>
          <p:nvPr/>
        </p:nvCxnSpPr>
        <p:spPr>
          <a:xfrm flipH="1">
            <a:off x="2750106" y="3161486"/>
            <a:ext cx="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t="6074" b="6697"/>
          <a:stretch/>
        </p:blipFill>
        <p:spPr>
          <a:xfrm>
            <a:off x="3812345" y="4069483"/>
            <a:ext cx="4956517" cy="2430817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1829874" y="5059312"/>
            <a:ext cx="1753870" cy="110799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100" dirty="0"/>
              <a:t>Edificato a rischio R4 interessato da esondazioni del Serio</a:t>
            </a:r>
          </a:p>
          <a:p>
            <a:r>
              <a:rPr lang="it-IT" sz="1100" dirty="0"/>
              <a:t>Edificato a rischio R3</a:t>
            </a:r>
          </a:p>
          <a:p>
            <a:r>
              <a:rPr lang="it-IT" sz="1100" dirty="0"/>
              <a:t>Interessato da esondazioni del reticolo consortile</a:t>
            </a:r>
          </a:p>
        </p:txBody>
      </p:sp>
      <p:cxnSp>
        <p:nvCxnSpPr>
          <p:cNvPr id="17" name="Connettore 2 16"/>
          <p:cNvCxnSpPr>
            <a:cxnSpLocks/>
          </p:cNvCxnSpPr>
          <p:nvPr/>
        </p:nvCxnSpPr>
        <p:spPr>
          <a:xfrm flipV="1">
            <a:off x="3713871" y="5322311"/>
            <a:ext cx="1477107" cy="2063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uppo 21"/>
          <p:cNvGrpSpPr/>
          <p:nvPr/>
        </p:nvGrpSpPr>
        <p:grpSpPr>
          <a:xfrm>
            <a:off x="4705204" y="1664953"/>
            <a:ext cx="4136153" cy="2096362"/>
            <a:chOff x="4705204" y="1664953"/>
            <a:chExt cx="4136153" cy="2096362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 rotWithShape="1">
            <a:blip r:embed="rId3"/>
            <a:srcRect t="6073" b="6423"/>
            <a:stretch/>
          </p:blipFill>
          <p:spPr>
            <a:xfrm>
              <a:off x="4705204" y="1664953"/>
              <a:ext cx="4136153" cy="2034850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6842368" y="3330428"/>
              <a:ext cx="1753870" cy="430887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it-IT" sz="1100" dirty="0"/>
                <a:t>Aree allagabili da reticolo consortile</a:t>
              </a:r>
            </a:p>
          </p:txBody>
        </p:sp>
        <p:cxnSp>
          <p:nvCxnSpPr>
            <p:cNvPr id="14" name="Connettore 2 13"/>
            <p:cNvCxnSpPr>
              <a:cxnSpLocks/>
            </p:cNvCxnSpPr>
            <p:nvPr/>
          </p:nvCxnSpPr>
          <p:spPr>
            <a:xfrm flipH="1" flipV="1">
              <a:off x="5880296" y="2992542"/>
              <a:ext cx="892984" cy="55332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po 20"/>
          <p:cNvGrpSpPr/>
          <p:nvPr/>
        </p:nvGrpSpPr>
        <p:grpSpPr>
          <a:xfrm>
            <a:off x="457201" y="1716805"/>
            <a:ext cx="4092262" cy="1982998"/>
            <a:chOff x="457201" y="1716805"/>
            <a:chExt cx="4092262" cy="1982998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4"/>
            <a:srcRect t="8202" b="6424"/>
            <a:stretch/>
          </p:blipFill>
          <p:spPr>
            <a:xfrm>
              <a:off x="457201" y="1716805"/>
              <a:ext cx="4092262" cy="1982998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2750106" y="2992542"/>
              <a:ext cx="1362342" cy="430887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it-IT" sz="1100" dirty="0"/>
                <a:t>Aree allagabili fiume Serio a Mozzanica</a:t>
              </a:r>
            </a:p>
          </p:txBody>
        </p:sp>
        <p:cxnSp>
          <p:nvCxnSpPr>
            <p:cNvPr id="19" name="Connettore 2 18"/>
            <p:cNvCxnSpPr>
              <a:cxnSpLocks/>
              <a:stCxn id="7" idx="1"/>
            </p:cNvCxnSpPr>
            <p:nvPr/>
          </p:nvCxnSpPr>
          <p:spPr>
            <a:xfrm flipH="1" flipV="1">
              <a:off x="2147874" y="2792828"/>
              <a:ext cx="602232" cy="41515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9112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RETICOLO SECONDARIO DI PIANURA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4126182322"/>
              </p:ext>
            </p:extLst>
          </p:nvPr>
        </p:nvGraphicFramePr>
        <p:xfrm>
          <a:off x="457201" y="1168400"/>
          <a:ext cx="8229600" cy="214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ma 7"/>
          <p:cNvGraphicFramePr/>
          <p:nvPr>
            <p:extLst>
              <p:ext uri="{D42A27DB-BD31-4B8C-83A1-F6EECF244321}">
                <p14:modId xmlns:p14="http://schemas.microsoft.com/office/powerpoint/2010/main" val="3352263788"/>
              </p:ext>
            </p:extLst>
          </p:nvPr>
        </p:nvGraphicFramePr>
        <p:xfrm>
          <a:off x="457201" y="3715890"/>
          <a:ext cx="8229600" cy="214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813842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AREE COSTIERE LACUALI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632442349"/>
              </p:ext>
            </p:extLst>
          </p:nvPr>
        </p:nvGraphicFramePr>
        <p:xfrm>
          <a:off x="466872" y="1133646"/>
          <a:ext cx="8219929" cy="2523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7" name="Diagramma 16"/>
          <p:cNvGraphicFramePr/>
          <p:nvPr>
            <p:extLst>
              <p:ext uri="{D42A27DB-BD31-4B8C-83A1-F6EECF244321}">
                <p14:modId xmlns:p14="http://schemas.microsoft.com/office/powerpoint/2010/main" val="3865604296"/>
              </p:ext>
            </p:extLst>
          </p:nvPr>
        </p:nvGraphicFramePr>
        <p:xfrm>
          <a:off x="644425" y="3791691"/>
          <a:ext cx="3251200" cy="279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4103272" y="3957584"/>
            <a:ext cx="4583529" cy="24622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PRESCRIZIONI </a:t>
            </a:r>
          </a:p>
          <a:p>
            <a:r>
              <a:rPr lang="it-IT" sz="1400" dirty="0"/>
              <a:t>- verifica di compatibilità idraulica</a:t>
            </a:r>
          </a:p>
          <a:p>
            <a:r>
              <a:rPr lang="it-IT" sz="1400" dirty="0"/>
              <a:t>- rispetto del principio dell’invarianza idraulica </a:t>
            </a:r>
          </a:p>
          <a:p>
            <a:r>
              <a:rPr lang="it-IT" sz="1400" dirty="0"/>
              <a:t>- vietati piani interrati non dotati di sistemi di autoprotezione</a:t>
            </a:r>
          </a:p>
          <a:p>
            <a:r>
              <a:rPr lang="it-IT" sz="1400" dirty="0"/>
              <a:t>- nei piani interrati dotati di sistemi di autoprotezione vietare un uso che preveda la presenza continuativa di persone;</a:t>
            </a:r>
          </a:p>
          <a:p>
            <a:r>
              <a:rPr lang="it-IT" sz="1400" dirty="0"/>
              <a:t>- progettare e realizzare con modalità compatibili con la sommersione periodica per più giorni consecutivi, e tenendo conto delle oscillazioni piezometriche tipiche di un territorio </a:t>
            </a:r>
            <a:r>
              <a:rPr lang="it-IT" sz="1400" dirty="0" err="1"/>
              <a:t>perilacuale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89057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427428"/>
            <a:ext cx="8229600" cy="5721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AREE COSTIERE LACUALI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3183455525"/>
              </p:ext>
            </p:extLst>
          </p:nvPr>
        </p:nvGraphicFramePr>
        <p:xfrm>
          <a:off x="457201" y="1393451"/>
          <a:ext cx="8229600" cy="4346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8390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arrotondato 6"/>
          <p:cNvSpPr/>
          <p:nvPr/>
        </p:nvSpPr>
        <p:spPr>
          <a:xfrm>
            <a:off x="457201" y="733927"/>
            <a:ext cx="8229600" cy="5690936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  <a:p>
            <a:pPr marL="342900" indent="-342900">
              <a:buFontTx/>
              <a:buChar char="-"/>
            </a:pPr>
            <a:endParaRPr lang="it-IT" sz="2000" dirty="0"/>
          </a:p>
        </p:txBody>
      </p:sp>
      <p:graphicFrame>
        <p:nvGraphicFramePr>
          <p:cNvPr id="2" name="Segnaposto contenuto 1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32095009"/>
              </p:ext>
            </p:extLst>
          </p:nvPr>
        </p:nvGraphicFramePr>
        <p:xfrm>
          <a:off x="457201" y="1066800"/>
          <a:ext cx="8229602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229603" cy="79216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</a:rPr>
              <a:t>PROCEDURE DI ADEGUAMENTO DEGLI STRUMENTI URBANISTICI COMUNALI</a:t>
            </a:r>
            <a:br>
              <a:rPr lang="it-IT" sz="2400" dirty="0">
                <a:solidFill>
                  <a:srgbClr val="FF0000"/>
                </a:solidFill>
              </a:rPr>
            </a:b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09599" y="6197600"/>
            <a:ext cx="8077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* aggiustamenti morfologici sul reticolo principale non consentiti o adeguatamente motivati (le aree allagabili sono un primo step verso le fasce) </a:t>
            </a:r>
          </a:p>
          <a:p>
            <a:endParaRPr lang="it-IT" sz="1000" dirty="0"/>
          </a:p>
        </p:txBody>
      </p:sp>
    </p:spTree>
    <p:extLst>
      <p:ext uri="{BB962C8B-B14F-4D97-AF65-F5344CB8AC3E}">
        <p14:creationId xmlns:p14="http://schemas.microsoft.com/office/powerpoint/2010/main" val="3319329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680480572"/>
              </p:ext>
            </p:extLst>
          </p:nvPr>
        </p:nvGraphicFramePr>
        <p:xfrm>
          <a:off x="589546" y="433137"/>
          <a:ext cx="8085221" cy="6039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0107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14338"/>
            <a:ext cx="8229600" cy="817562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FINALITÀ DELLE VALUTAZIONI DEL RISCHIO SULL’EDIFICATO ESISTENTE</a:t>
            </a: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519396108"/>
              </p:ext>
            </p:extLst>
          </p:nvPr>
        </p:nvGraphicFramePr>
        <p:xfrm>
          <a:off x="603250" y="1231900"/>
          <a:ext cx="8083550" cy="520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86236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506627" y="2181124"/>
            <a:ext cx="813074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I piani e i programmi di gestione, tutela e risanamento del territorio devono essere coordinati con i piani di emergenza di protezione civile, con particolare riferimento a quelli previsti all’art. 15, comma 3-bis della </a:t>
            </a:r>
            <a:r>
              <a:rPr lang="it-IT" sz="1800" b="1" dirty="0">
                <a:solidFill>
                  <a:prstClr val="black"/>
                </a:solidFill>
              </a:rPr>
              <a:t>legge</a:t>
            </a:r>
            <a:r>
              <a:rPr lang="it-IT" sz="1800" dirty="0">
                <a:solidFill>
                  <a:prstClr val="black"/>
                </a:solidFill>
              </a:rPr>
              <a:t> </a:t>
            </a:r>
            <a:r>
              <a:rPr lang="it-IT" altLang="it-IT" sz="1800" b="1" dirty="0">
                <a:solidFill>
                  <a:prstClr val="black"/>
                </a:solidFill>
              </a:rPr>
              <a:t>n.100 del 12 luglio </a:t>
            </a:r>
            <a:r>
              <a:rPr lang="it-IT" altLang="it-IT" sz="1800" b="1" dirty="0">
                <a:solidFill>
                  <a:prstClr val="black"/>
                </a:solidFill>
              </a:rPr>
              <a:t>2012</a:t>
            </a:r>
            <a:r>
              <a:rPr lang="it-IT" altLang="it-IT" sz="1800" dirty="0">
                <a:solidFill>
                  <a:prstClr val="black"/>
                </a:solidFill>
              </a:rPr>
              <a:t>.</a:t>
            </a:r>
            <a:r>
              <a:rPr lang="it-IT" altLang="it-IT" sz="1800" b="1" dirty="0">
                <a:solidFill>
                  <a:prstClr val="black"/>
                </a:solidFill>
              </a:rPr>
              <a:t> </a:t>
            </a:r>
            <a:endParaRPr 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1800" b="1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Il piano di emergenza comunale e relativo aggiornamento devono essere coordinati con il PGT.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Le indicazioni operative per la redazione dei piani di emergenza comunali saranno recepite negli aggiornamenti della </a:t>
            </a:r>
            <a:r>
              <a:rPr lang="it-IT" sz="1800" dirty="0">
                <a:solidFill>
                  <a:prstClr val="black"/>
                </a:solidFill>
              </a:rPr>
              <a:t>DGR </a:t>
            </a:r>
            <a:r>
              <a:rPr lang="it-IT" sz="1800" dirty="0">
                <a:solidFill>
                  <a:prstClr val="black"/>
                </a:solidFill>
              </a:rPr>
              <a:t>(4732/2007) </a:t>
            </a:r>
            <a:r>
              <a:rPr lang="it-IT" sz="1800" dirty="0">
                <a:solidFill>
                  <a:prstClr val="black"/>
                </a:solidFill>
              </a:rPr>
              <a:t>attualmente </a:t>
            </a:r>
            <a:r>
              <a:rPr lang="it-IT" sz="1800" dirty="0">
                <a:solidFill>
                  <a:prstClr val="black"/>
                </a:solidFill>
              </a:rPr>
              <a:t>vigente. </a:t>
            </a:r>
            <a:endParaRPr lang="it-IT" sz="1800" dirty="0">
              <a:solidFill>
                <a:prstClr val="black"/>
              </a:solidFill>
            </a:endParaRPr>
          </a:p>
          <a:p>
            <a:pPr marL="257175" indent="-257175" algn="just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506627" y="1196359"/>
            <a:ext cx="8130746" cy="5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Indicazioni operative per la redazione dei piani di emergenza comunali di protezione civile - 1/4</a:t>
            </a:r>
            <a:endParaRPr lang="it-IT" altLang="it-IT" sz="180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3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506627" y="2131696"/>
            <a:ext cx="8198708" cy="296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1800" b="1" dirty="0">
                <a:solidFill>
                  <a:prstClr val="black"/>
                </a:solidFill>
              </a:rPr>
              <a:t>SCENARIO DI EVENTO</a:t>
            </a:r>
            <a:endParaRPr lang="it-IT" alt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it-IT" altLang="it-IT" sz="675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Nel piano di emergenza comunale è necessario contemplare tutti gli scenari alluvionali del PGRA graduati in:</a:t>
            </a:r>
          </a:p>
          <a:p>
            <a:pPr marL="257175" indent="-257175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dirty="0">
                <a:solidFill>
                  <a:prstClr val="black"/>
                </a:solidFill>
              </a:rPr>
              <a:t>a</a:t>
            </a:r>
            <a:r>
              <a:rPr lang="it-IT" sz="1800" dirty="0">
                <a:solidFill>
                  <a:prstClr val="black"/>
                </a:solidFill>
              </a:rPr>
              <a:t>lluvione frequente; </a:t>
            </a:r>
          </a:p>
          <a:p>
            <a:pPr marL="257175" indent="-257175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dirty="0">
                <a:solidFill>
                  <a:prstClr val="black"/>
                </a:solidFill>
              </a:rPr>
              <a:t>a</a:t>
            </a:r>
            <a:r>
              <a:rPr lang="it-IT" sz="1800" dirty="0">
                <a:solidFill>
                  <a:prstClr val="black"/>
                </a:solidFill>
              </a:rPr>
              <a:t>lluvione poco frequente;</a:t>
            </a:r>
          </a:p>
          <a:p>
            <a:pPr marL="257175" indent="-257175" algn="just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800" dirty="0">
                <a:solidFill>
                  <a:prstClr val="black"/>
                </a:solidFill>
              </a:rPr>
              <a:t>a</a:t>
            </a:r>
            <a:r>
              <a:rPr lang="it-IT" sz="1800" dirty="0">
                <a:solidFill>
                  <a:prstClr val="black"/>
                </a:solidFill>
              </a:rPr>
              <a:t>lluvione rara.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1800" b="1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Su eventi alluvionali recenti le informazioni disponibili a scala locale e non rappresentate nel PGRA devono essere utilizzate per la definizione dello scenario di evento e inserite anche nel quadro conoscitivo del PGT.</a:t>
            </a:r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506627" y="1196359"/>
            <a:ext cx="8130746" cy="5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Indicazioni operative per la redazione dei piani di emergenza comunali di protezione civile – 2/4</a:t>
            </a:r>
            <a:endParaRPr lang="it-IT" altLang="it-IT" sz="180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506627" y="2051377"/>
            <a:ext cx="8130746" cy="3347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1800" b="1" dirty="0">
                <a:solidFill>
                  <a:prstClr val="black"/>
                </a:solidFill>
              </a:rPr>
              <a:t>SCENARIO DI RISCHIO</a:t>
            </a:r>
            <a:endParaRPr lang="it-IT" alt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it-IT" altLang="it-IT" sz="675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Nel piano di emergenza comunale </a:t>
            </a:r>
            <a:r>
              <a:rPr lang="it-IT" sz="1800" dirty="0">
                <a:solidFill>
                  <a:prstClr val="black"/>
                </a:solidFill>
              </a:rPr>
              <a:t>lo scenario di rischio va aggiornato rispetto a ulteriori categorie di elementi esposti individuati dal PGRA.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Tali elementi vanno verificati alla scala comunale e correlati con le valutazione del rischio condotte sull’edificato esistente nell’ambito del PGT, nonché con gli analoghi approfondimenti condotti dai gestori degli impianti e delle infrastrutture.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800" b="1" dirty="0">
                <a:solidFill>
                  <a:prstClr val="black"/>
                </a:solidFill>
              </a:rPr>
              <a:t>MODELLO DI INTERVENTO</a:t>
            </a:r>
            <a:endParaRPr lang="it-IT" alt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675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Gli aggiornamento degli scenari di evento e di rischio comportano l’aggiornamento del modello di intervento all’interno del piano di emergenza comunale.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1800" b="1" dirty="0">
              <a:solidFill>
                <a:prstClr val="black"/>
              </a:solidFill>
            </a:endParaRP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506627" y="1196359"/>
            <a:ext cx="8130746" cy="5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Indicazioni operative per la redazione dei piani di emergenza comunali di protezione civile – 3/4</a:t>
            </a:r>
            <a:endParaRPr lang="it-IT" altLang="it-IT" sz="180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62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506627" y="2014307"/>
            <a:ext cx="8130746" cy="324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1800" b="1" dirty="0">
                <a:solidFill>
                  <a:prstClr val="black"/>
                </a:solidFill>
              </a:rPr>
              <a:t>COMUNICAZIONE AI CITTADINI</a:t>
            </a:r>
            <a:endParaRPr lang="it-IT" altLang="it-IT" sz="18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endParaRPr lang="it-IT" altLang="it-IT" sz="675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L’informazione alla popolazione è uno degli obiettivi principali di una concreta politica di riduzione del rischio.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6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L’informazione dovrà fornire indicazioni precise sui comportamenti che i cittadini devono adottare dentro e fuori dalla propria abitazione o in altro luogo.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6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La comunicazione deve essere rivolta prioritariamente agli abitanti esposti al rischio alluvione e deve comunque coinvolgere tutti coloro che transitano nelle aree esposte.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sz="600" dirty="0">
              <a:solidFill>
                <a:prstClr val="black"/>
              </a:solidFill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sz="1800" dirty="0">
                <a:solidFill>
                  <a:prstClr val="black"/>
                </a:solidFill>
              </a:rPr>
              <a:t>Le iniziative di comunicazione e la periodicità con cui sono attuate da parte del Comune devono essere esplicitate nel piano di emergenza comunale.</a:t>
            </a: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506627" y="1196359"/>
            <a:ext cx="8130746" cy="5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Indicazioni operative per la redazione dei piani di emergenza comunali di protezione civile – 4/4</a:t>
            </a:r>
            <a:endParaRPr lang="it-IT" altLang="it-IT" sz="180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0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itolo 1"/>
          <p:cNvSpPr txBox="1">
            <a:spLocks/>
          </p:cNvSpPr>
          <p:nvPr/>
        </p:nvSpPr>
        <p:spPr bwMode="auto">
          <a:xfrm>
            <a:off x="432075" y="1173356"/>
            <a:ext cx="8421881" cy="5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REGIONE LOMBARDIA – </a:t>
            </a:r>
            <a:r>
              <a:rPr lang="it-IT" altLang="it-IT" sz="195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Alcune attività di pianificazione di emergenza in corso</a:t>
            </a:r>
            <a:endParaRPr lang="it-IT" altLang="it-IT" sz="195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  <p:sp>
        <p:nvSpPr>
          <p:cNvPr id="4" name="Rettangolo 10"/>
          <p:cNvSpPr>
            <a:spLocks noChangeArrowheads="1"/>
          </p:cNvSpPr>
          <p:nvPr/>
        </p:nvSpPr>
        <p:spPr bwMode="auto">
          <a:xfrm>
            <a:off x="442533" y="1680281"/>
            <a:ext cx="8411423" cy="380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it-IT" altLang="it-IT" sz="1650" b="1" dirty="0">
                <a:latin typeface="+mj-lt"/>
                <a:ea typeface="+mj-ea"/>
                <a:cs typeface="Arial" pitchFamily="34" charset="0"/>
              </a:rPr>
              <a:t>PIANO SOCCORSO RISCHIO SISMICO </a:t>
            </a:r>
            <a:r>
              <a:rPr lang="it-IT" sz="1650" dirty="0">
                <a:latin typeface="+mj-lt"/>
                <a:ea typeface="+mj-ea"/>
                <a:cs typeface="Arial" pitchFamily="34" charset="0"/>
              </a:rPr>
              <a:t>(</a:t>
            </a:r>
            <a:r>
              <a:rPr lang="it-IT" sz="1650" dirty="0">
                <a:latin typeface="+mj-lt"/>
                <a:ea typeface="+mj-ea"/>
                <a:cs typeface="Arial" pitchFamily="34" charset="0"/>
              </a:rPr>
              <a:t>Direttiva del D.P.C.M. 14 gennaio 2014)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redazione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del documento di Piano che farà parte del Programma Nazionale per il Rischio sismico, in particolare: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modello di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intervento regionale</a:t>
            </a:r>
            <a:endParaRPr lang="it-IT" altLang="it-IT" sz="1650" dirty="0">
              <a:latin typeface="+mj-lt"/>
              <a:ea typeface="+mj-ea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individuazione aree di emergenza regionali e DICOMAC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revisione sedi COM con Prefetture e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Province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Approfondimento sui 57 comuni classificati in zona 2 di rischio sismico</a:t>
            </a:r>
            <a:endParaRPr lang="it-IT" altLang="it-IT" sz="1650" dirty="0">
              <a:latin typeface="+mj-lt"/>
              <a:ea typeface="+mj-ea"/>
              <a:cs typeface="Arial" pitchFamily="34" charset="0"/>
            </a:endParaRP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900" b="1" dirty="0">
              <a:latin typeface="+mj-lt"/>
              <a:ea typeface="+mj-ea"/>
              <a:cs typeface="Arial" pitchFamily="34" charset="0"/>
            </a:endParaRP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50" b="1" dirty="0">
                <a:latin typeface="+mj-lt"/>
                <a:ea typeface="+mj-ea"/>
                <a:cs typeface="Arial" pitchFamily="34" charset="0"/>
              </a:rPr>
              <a:t>NUCLEO </a:t>
            </a:r>
            <a:r>
              <a:rPr lang="it-IT" altLang="it-IT" sz="1650" b="1" dirty="0">
                <a:latin typeface="+mj-lt"/>
                <a:ea typeface="+mj-ea"/>
                <a:cs typeface="Arial" pitchFamily="34" charset="0"/>
              </a:rPr>
              <a:t>TECNICO OPERATIVO PER RISCHIO VALANGHE</a:t>
            </a:r>
            <a:r>
              <a:rPr lang="it-IT" altLang="it-IT" sz="1650" dirty="0"/>
              <a:t>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(D.G.R. 3914 del 24 luglio 2015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)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Scenario rischio valanghe per pianificazione di emergenza comunale</a:t>
            </a:r>
            <a:endParaRPr lang="it-IT" altLang="it-IT" sz="1650" dirty="0">
              <a:latin typeface="+mj-lt"/>
              <a:ea typeface="+mj-ea"/>
              <a:cs typeface="Arial" pitchFamily="34" charset="0"/>
            </a:endParaRP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900" dirty="0">
              <a:latin typeface="+mj-lt"/>
              <a:ea typeface="+mj-ea"/>
              <a:cs typeface="Arial" pitchFamily="34" charset="0"/>
            </a:endParaRP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50" b="1" dirty="0">
                <a:latin typeface="+mj-lt"/>
                <a:ea typeface="+mj-ea"/>
                <a:cs typeface="Arial" pitchFamily="34" charset="0"/>
              </a:rPr>
              <a:t>PIANI </a:t>
            </a:r>
            <a:r>
              <a:rPr lang="it-IT" altLang="it-IT" sz="1650" b="1" dirty="0">
                <a:latin typeface="+mj-lt"/>
                <a:ea typeface="+mj-ea"/>
                <a:cs typeface="Arial" pitchFamily="34" charset="0"/>
              </a:rPr>
              <a:t>EMERGENZA DIGHE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(D.P.C.M. 8 luglio 2014)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Scenario rischio diga </a:t>
            </a:r>
            <a:r>
              <a:rPr lang="it-IT" altLang="it-IT" sz="1650" dirty="0">
                <a:cs typeface="Arial" pitchFamily="34" charset="0"/>
              </a:rPr>
              <a:t>per pianificazione di emergenza </a:t>
            </a:r>
            <a:r>
              <a:rPr lang="it-IT" altLang="it-IT" sz="1650" dirty="0">
                <a:cs typeface="Arial" pitchFamily="34" charset="0"/>
              </a:rPr>
              <a:t>comunale</a:t>
            </a:r>
          </a:p>
          <a:p>
            <a:pPr marL="0" indent="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900" dirty="0">
              <a:latin typeface="+mj-lt"/>
              <a:ea typeface="+mj-ea"/>
              <a:cs typeface="Arial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it-IT" altLang="it-IT" sz="1650" b="1" dirty="0">
                <a:latin typeface="+mj-lt"/>
                <a:ea typeface="+mj-ea"/>
                <a:cs typeface="Arial" pitchFamily="34" charset="0"/>
              </a:rPr>
              <a:t>RICOGNIZIONE PIANI DI EMERGENZA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stato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di fatto della pianificazione comunale e </a:t>
            </a:r>
            <a:r>
              <a:rPr lang="it-IT" altLang="it-IT" sz="1650" dirty="0">
                <a:latin typeface="+mj-lt"/>
                <a:ea typeface="+mj-ea"/>
                <a:cs typeface="Arial" pitchFamily="34" charset="0"/>
              </a:rPr>
              <a:t>provinciale</a:t>
            </a:r>
            <a:endParaRPr lang="it-IT" altLang="it-IT" sz="1650" dirty="0">
              <a:latin typeface="+mj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506627" y="1754815"/>
            <a:ext cx="8130746" cy="3527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it-IT" sz="1800" dirty="0"/>
              <a:t>c</a:t>
            </a:r>
            <a:r>
              <a:rPr lang="it-IT" sz="1800" dirty="0"/>
              <a:t>omma 3-bis</a:t>
            </a:r>
            <a:r>
              <a:rPr lang="it-IT" sz="1800" dirty="0"/>
              <a:t>. </a:t>
            </a:r>
            <a:r>
              <a:rPr lang="it-IT" sz="1800" b="1" dirty="0"/>
              <a:t>Il </a:t>
            </a:r>
            <a:r>
              <a:rPr lang="it-IT" sz="1800" b="1" dirty="0"/>
              <a:t>Comune </a:t>
            </a:r>
            <a:r>
              <a:rPr lang="it-IT" sz="1800" b="1" dirty="0"/>
              <a:t>approva con deliberazione consiliare</a:t>
            </a:r>
            <a:r>
              <a:rPr lang="it-IT" sz="1800" dirty="0"/>
              <a:t>, </a:t>
            </a:r>
            <a:r>
              <a:rPr lang="it-IT" sz="1800" dirty="0"/>
              <a:t>entro novanta </a:t>
            </a:r>
            <a:r>
              <a:rPr lang="it-IT" sz="1800" dirty="0"/>
              <a:t>giorni dalla data di entrata in vigore della </a:t>
            </a:r>
            <a:r>
              <a:rPr lang="it-IT" sz="1800" dirty="0"/>
              <a:t>presente disposizione</a:t>
            </a:r>
            <a:r>
              <a:rPr lang="it-IT" sz="1800" dirty="0"/>
              <a:t>, </a:t>
            </a:r>
            <a:r>
              <a:rPr lang="it-IT" sz="1800" b="1" dirty="0"/>
              <a:t>il piano di emergenza comunale</a:t>
            </a:r>
            <a:r>
              <a:rPr lang="it-IT" sz="1800" dirty="0"/>
              <a:t> previsto dalla </a:t>
            </a:r>
            <a:r>
              <a:rPr lang="it-IT" sz="1800" dirty="0"/>
              <a:t>normativa vigente </a:t>
            </a:r>
            <a:r>
              <a:rPr lang="it-IT" sz="1800" dirty="0"/>
              <a:t>in materia di protezione civile, redatto secondo i criteri </a:t>
            </a:r>
            <a:r>
              <a:rPr lang="it-IT" sz="1800" dirty="0"/>
              <a:t>e le modalità </a:t>
            </a:r>
            <a:r>
              <a:rPr lang="it-IT" sz="1800" dirty="0"/>
              <a:t>di cui alle indicazioni operative adottate </a:t>
            </a:r>
            <a:r>
              <a:rPr lang="it-IT" sz="1800" dirty="0"/>
              <a:t>dal Dipartimento </a:t>
            </a:r>
            <a:r>
              <a:rPr lang="it-IT" sz="1800" dirty="0"/>
              <a:t>della protezione civile e dalle giunte regionali</a:t>
            </a:r>
            <a:r>
              <a:rPr lang="it-IT" sz="1800" dirty="0"/>
              <a:t>.</a:t>
            </a:r>
          </a:p>
          <a:p>
            <a:pPr>
              <a:buNone/>
            </a:pPr>
            <a:endParaRPr lang="it-IT" sz="750" dirty="0"/>
          </a:p>
          <a:p>
            <a:pPr>
              <a:buNone/>
            </a:pPr>
            <a:r>
              <a:rPr lang="it-IT" sz="1800" dirty="0"/>
              <a:t>comma </a:t>
            </a:r>
            <a:r>
              <a:rPr lang="it-IT" sz="1800" dirty="0"/>
              <a:t>3-ter</a:t>
            </a:r>
            <a:r>
              <a:rPr lang="it-IT" sz="1800" dirty="0"/>
              <a:t>. </a:t>
            </a:r>
            <a:r>
              <a:rPr lang="it-IT" sz="1800" b="1" dirty="0"/>
              <a:t>Il comune provvede alla verifica e </a:t>
            </a:r>
            <a:r>
              <a:rPr lang="it-IT" sz="1800" b="1" dirty="0"/>
              <a:t>all'aggiornamento periodico </a:t>
            </a:r>
            <a:r>
              <a:rPr lang="it-IT" sz="1800" b="1" dirty="0"/>
              <a:t>del proprio piano di emergenza comunale</a:t>
            </a:r>
            <a:r>
              <a:rPr lang="it-IT" sz="1800" dirty="0"/>
              <a:t>, </a:t>
            </a:r>
            <a:r>
              <a:rPr lang="it-IT" sz="1800" dirty="0"/>
              <a:t>trasmettendone copia </a:t>
            </a:r>
            <a:r>
              <a:rPr lang="it-IT" sz="1800" dirty="0"/>
              <a:t>alla </a:t>
            </a:r>
            <a:r>
              <a:rPr lang="it-IT" sz="1800" dirty="0"/>
              <a:t>Regione</a:t>
            </a:r>
            <a:r>
              <a:rPr lang="it-IT" sz="1800" dirty="0"/>
              <a:t>, alla </a:t>
            </a:r>
            <a:r>
              <a:rPr lang="it-IT" sz="1800" dirty="0"/>
              <a:t>Prefettura-Ufficio </a:t>
            </a:r>
            <a:r>
              <a:rPr lang="it-IT" sz="1800" dirty="0"/>
              <a:t>T</a:t>
            </a:r>
            <a:r>
              <a:rPr lang="it-IT" sz="1800" dirty="0"/>
              <a:t>erritoriale </a:t>
            </a:r>
            <a:r>
              <a:rPr lang="it-IT" sz="1800" dirty="0"/>
              <a:t>del </a:t>
            </a:r>
            <a:r>
              <a:rPr lang="it-IT" sz="1800" dirty="0"/>
              <a:t>Governo e </a:t>
            </a:r>
            <a:r>
              <a:rPr lang="it-IT" sz="1800" dirty="0"/>
              <a:t>alla provincia territorialmente competenti</a:t>
            </a:r>
            <a:r>
              <a:rPr lang="it-IT" sz="1800" dirty="0"/>
              <a:t>.</a:t>
            </a:r>
          </a:p>
          <a:p>
            <a:pPr>
              <a:buNone/>
            </a:pPr>
            <a:endParaRPr lang="it-IT" sz="750" dirty="0"/>
          </a:p>
          <a:p>
            <a:pPr>
              <a:buNone/>
            </a:pPr>
            <a:r>
              <a:rPr lang="it-IT" sz="1800" dirty="0"/>
              <a:t>comma </a:t>
            </a:r>
            <a:r>
              <a:rPr lang="it-IT" sz="1800" dirty="0"/>
              <a:t>3-quater</a:t>
            </a:r>
            <a:r>
              <a:rPr lang="it-IT" sz="1800" dirty="0"/>
              <a:t>. Dall'attuazione dei commi 3-bis e 3-ter </a:t>
            </a:r>
            <a:r>
              <a:rPr lang="it-IT" sz="1800" b="1" dirty="0"/>
              <a:t>non </a:t>
            </a:r>
            <a:r>
              <a:rPr lang="it-IT" sz="1800" b="1" dirty="0"/>
              <a:t>devono derivare </a:t>
            </a:r>
            <a:r>
              <a:rPr lang="it-IT" sz="1800" b="1" dirty="0"/>
              <a:t>nuovi o maggiori oneri per la finanza </a:t>
            </a:r>
            <a:r>
              <a:rPr lang="it-IT" sz="1800" b="1" dirty="0"/>
              <a:t>pubblica</a:t>
            </a:r>
            <a:r>
              <a:rPr lang="it-IT" sz="1800" dirty="0"/>
              <a:t>.</a:t>
            </a:r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506627" y="1196359"/>
            <a:ext cx="8130746" cy="5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LEGGE n. 100 del 12 luglio 2012, articolo 15</a:t>
            </a:r>
            <a:endParaRPr lang="it-IT" altLang="it-IT" sz="180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50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/>
          <p:cNvSpPr txBox="1">
            <a:spLocks noChangeArrowheads="1"/>
          </p:cNvSpPr>
          <p:nvPr/>
        </p:nvSpPr>
        <p:spPr bwMode="auto">
          <a:xfrm>
            <a:off x="506627" y="1850955"/>
            <a:ext cx="8017803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buNone/>
            </a:pPr>
            <a:r>
              <a:rPr lang="it-IT" sz="1800" dirty="0"/>
              <a:t>comma 6</a:t>
            </a:r>
            <a:r>
              <a:rPr lang="it-IT" sz="1800" dirty="0"/>
              <a:t>. </a:t>
            </a:r>
            <a:endParaRPr lang="it-IT" sz="1800" dirty="0"/>
          </a:p>
          <a:p>
            <a:pPr algn="just">
              <a:buNone/>
            </a:pPr>
            <a:r>
              <a:rPr lang="it-IT" sz="1800" b="1" dirty="0"/>
              <a:t>I </a:t>
            </a:r>
            <a:r>
              <a:rPr lang="it-IT" sz="1800" b="1" dirty="0"/>
              <a:t>piani e i programmi di gestione, tutela e risanamento </a:t>
            </a:r>
            <a:r>
              <a:rPr lang="it-IT" sz="1800" b="1" dirty="0"/>
              <a:t>del territorio devono </a:t>
            </a:r>
            <a:r>
              <a:rPr lang="it-IT" sz="1800" b="1" dirty="0"/>
              <a:t>essere coordinati con i piani di emergenza </a:t>
            </a:r>
            <a:r>
              <a:rPr lang="it-IT" sz="1800" b="1" dirty="0"/>
              <a:t>di protezione </a:t>
            </a:r>
            <a:r>
              <a:rPr lang="it-IT" sz="1800" b="1" dirty="0"/>
              <a:t>civile</a:t>
            </a:r>
            <a:r>
              <a:rPr lang="it-IT" sz="1800" dirty="0"/>
              <a:t>, con particolare riferimento a quelli </a:t>
            </a:r>
            <a:r>
              <a:rPr lang="it-IT" sz="1800" dirty="0"/>
              <a:t>previsti all'articolo </a:t>
            </a:r>
            <a:r>
              <a:rPr lang="it-IT" sz="1800" dirty="0"/>
              <a:t>15, comma 3-bis, e a quelli deliberati dalle </a:t>
            </a:r>
            <a:r>
              <a:rPr lang="it-IT" sz="1800" dirty="0"/>
              <a:t>regioni mediante </a:t>
            </a:r>
            <a:r>
              <a:rPr lang="it-IT" sz="1800" dirty="0"/>
              <a:t>il piano regionale di protezione civile.</a:t>
            </a:r>
            <a:endParaRPr lang="it-IT" sz="1800" dirty="0">
              <a:solidFill>
                <a:prstClr val="black"/>
              </a:solidFill>
            </a:endParaRPr>
          </a:p>
        </p:txBody>
      </p:sp>
      <p:sp>
        <p:nvSpPr>
          <p:cNvPr id="3076" name="Titolo 1"/>
          <p:cNvSpPr txBox="1">
            <a:spLocks/>
          </p:cNvSpPr>
          <p:nvPr/>
        </p:nvSpPr>
        <p:spPr bwMode="auto">
          <a:xfrm>
            <a:off x="506627" y="1196359"/>
            <a:ext cx="8130746" cy="55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it-IT" altLang="it-IT" sz="2100" b="1" dirty="0">
                <a:solidFill>
                  <a:srgbClr val="006600"/>
                </a:solidFill>
                <a:latin typeface="Calibri"/>
                <a:cs typeface="Helvetica" pitchFamily="34" charset="0"/>
              </a:rPr>
              <a:t>LEGGE n. 100 del 12 luglio 2012, articolo 3</a:t>
            </a:r>
            <a:endParaRPr lang="it-IT" altLang="it-IT" sz="1800" b="1" dirty="0">
              <a:solidFill>
                <a:srgbClr val="006600"/>
              </a:solidFill>
              <a:latin typeface="Calibri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4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34296"/>
            <a:ext cx="8229600" cy="1199486"/>
          </a:xfr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chemeClr val="bg1"/>
                </a:solidFill>
              </a:rPr>
              <a:t>1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2400" dirty="0">
                <a:solidFill>
                  <a:schemeClr val="bg1"/>
                </a:solidFill>
              </a:rPr>
              <a:t>INDIVIDUAZIONE TERRITORI POTENZIALMENTE INTERESSATI DA ALLUVIONI</a:t>
            </a: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2890251026"/>
              </p:ext>
            </p:extLst>
          </p:nvPr>
        </p:nvGraphicFramePr>
        <p:xfrm>
          <a:off x="415088" y="1845659"/>
          <a:ext cx="8313821" cy="3573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reccia in giù 5"/>
          <p:cNvSpPr/>
          <p:nvPr/>
        </p:nvSpPr>
        <p:spPr>
          <a:xfrm>
            <a:off x="4452928" y="1644764"/>
            <a:ext cx="304800" cy="319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415088" y="5457371"/>
            <a:ext cx="8313821" cy="1060820"/>
            <a:chOff x="-2" y="-332821"/>
            <a:chExt cx="8313821" cy="1129134"/>
          </a:xfrm>
          <a:noFill/>
          <a:scene3d>
            <a:camera prst="orthographicFront"/>
            <a:lightRig rig="flat" dir="t"/>
          </a:scene3d>
        </p:grpSpPr>
        <p:sp>
          <p:nvSpPr>
            <p:cNvPr id="9" name="Rettangolo 8"/>
            <p:cNvSpPr/>
            <p:nvPr/>
          </p:nvSpPr>
          <p:spPr>
            <a:xfrm>
              <a:off x="84222" y="-264507"/>
              <a:ext cx="8145375" cy="995491"/>
            </a:xfrm>
            <a:prstGeom prst="rect">
              <a:avLst/>
            </a:prstGeom>
            <a:no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10" name="CasellaDiTesto 9"/>
            <p:cNvSpPr txBox="1"/>
            <p:nvPr/>
          </p:nvSpPr>
          <p:spPr>
            <a:xfrm>
              <a:off x="-2" y="-332821"/>
              <a:ext cx="8313821" cy="1129134"/>
            </a:xfrm>
            <a:prstGeom prst="rect">
              <a:avLst/>
            </a:prstGeom>
            <a:noFill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>
              <a:lvl1pPr algn="ctr">
                <a:spcBef>
                  <a:spcPct val="0"/>
                </a:spcBef>
                <a:buNone/>
                <a:defRPr sz="2400">
                  <a:solidFill>
                    <a:srgbClr val="FF0000"/>
                  </a:solidFill>
                </a:defRPr>
              </a:lvl1pPr>
            </a:lstStyle>
            <a:p>
              <a:r>
                <a:rPr lang="it-IT" sz="1800" dirty="0"/>
                <a:t>dal 2001 ad oggi – Attuazione del PAI in campo urbanistico</a:t>
              </a:r>
            </a:p>
            <a:p>
              <a:r>
                <a:rPr lang="it-IT" sz="1800" dirty="0"/>
                <a:t>(</a:t>
              </a:r>
              <a:r>
                <a:rPr lang="it-IT" sz="1800" dirty="0" err="1"/>
                <a:t>d.g.r</a:t>
              </a:r>
              <a:r>
                <a:rPr lang="it-IT" sz="1800" dirty="0"/>
                <a:t>. VII/7365/2001, ora </a:t>
              </a:r>
              <a:r>
                <a:rPr lang="it-IT" sz="1800" dirty="0" err="1"/>
                <a:t>d.g.r</a:t>
              </a:r>
              <a:r>
                <a:rPr lang="it-IT" sz="1800" dirty="0"/>
                <a:t>. 2616/2011, attuativa art. 57 della </a:t>
              </a:r>
              <a:r>
                <a:rPr lang="it-IT" sz="1800" dirty="0" err="1"/>
                <a:t>l.r</a:t>
              </a:r>
              <a:r>
                <a:rPr lang="it-IT" sz="1800" dirty="0"/>
                <a:t>. 12/2005) </a:t>
              </a:r>
            </a:p>
          </p:txBody>
        </p:sp>
      </p:grpSp>
      <p:sp>
        <p:nvSpPr>
          <p:cNvPr id="7" name="Freccia in giù 6"/>
          <p:cNvSpPr/>
          <p:nvPr/>
        </p:nvSpPr>
        <p:spPr>
          <a:xfrm>
            <a:off x="4452928" y="5076681"/>
            <a:ext cx="304800" cy="31931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1934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20461" t="20242" r="45540" b="23389"/>
          <a:stretch/>
        </p:blipFill>
        <p:spPr>
          <a:xfrm>
            <a:off x="513471" y="432731"/>
            <a:ext cx="1899001" cy="1770110"/>
          </a:xfrm>
          <a:prstGeom prst="rect">
            <a:avLst/>
          </a:prstGeom>
        </p:spPr>
      </p:pic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3732298672"/>
              </p:ext>
            </p:extLst>
          </p:nvPr>
        </p:nvGraphicFramePr>
        <p:xfrm>
          <a:off x="513471" y="432731"/>
          <a:ext cx="8173329" cy="6122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67951" y="432731"/>
            <a:ext cx="6618849" cy="65427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COSA MANCAVA NEL PAI</a:t>
            </a:r>
          </a:p>
        </p:txBody>
      </p:sp>
      <p:sp>
        <p:nvSpPr>
          <p:cNvPr id="6" name="Freccia in giù 5"/>
          <p:cNvSpPr/>
          <p:nvPr/>
        </p:nvSpPr>
        <p:spPr>
          <a:xfrm>
            <a:off x="4273061" y="4365299"/>
            <a:ext cx="552157" cy="4360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7192693" y="4365299"/>
            <a:ext cx="552157" cy="43609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009292" y="4891932"/>
            <a:ext cx="3924886" cy="369332"/>
          </a:xfrm>
          <a:prstGeom prst="rect">
            <a:avLst/>
          </a:prstGeom>
          <a:solidFill>
            <a:srgbClr val="4F81BD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E LA RELATIVA NORMATIVA</a:t>
            </a:r>
          </a:p>
        </p:txBody>
      </p:sp>
    </p:spTree>
    <p:extLst>
      <p:ext uri="{BB962C8B-B14F-4D97-AF65-F5344CB8AC3E}">
        <p14:creationId xmlns:p14="http://schemas.microsoft.com/office/powerpoint/2010/main" val="1561213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60903"/>
            <a:ext cx="8229600" cy="579643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Il PIANO DI GESTIONE DEL RISCHIO DI ALLUVIONI (PGRA)</a:t>
            </a:r>
          </a:p>
        </p:txBody>
      </p:sp>
      <p:graphicFrame>
        <p:nvGraphicFramePr>
          <p:cNvPr id="10" name="Diagramma 9"/>
          <p:cNvGraphicFramePr/>
          <p:nvPr>
            <p:extLst>
              <p:ext uri="{D42A27DB-BD31-4B8C-83A1-F6EECF244321}">
                <p14:modId xmlns:p14="http://schemas.microsoft.com/office/powerpoint/2010/main" val="374969410"/>
              </p:ext>
            </p:extLst>
          </p:nvPr>
        </p:nvGraphicFramePr>
        <p:xfrm>
          <a:off x="565485" y="1583411"/>
          <a:ext cx="8037094" cy="2092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607688" y="1031146"/>
            <a:ext cx="1769752" cy="461665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>
              <a:spcBef>
                <a:spcPct val="0"/>
              </a:spcBef>
              <a:buNone/>
              <a:defRPr sz="2400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2000" dirty="0"/>
              <a:t>AREE PAI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29483" y="3690363"/>
            <a:ext cx="1769752" cy="981425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400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2000" dirty="0"/>
              <a:t>AREE NUOVE</a:t>
            </a:r>
          </a:p>
          <a:p>
            <a:r>
              <a:rPr lang="it-IT" sz="2000" dirty="0"/>
              <a:t>(LAGHI, PIANURA)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9482" y="5852747"/>
            <a:ext cx="4477091" cy="518136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400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1600" dirty="0"/>
              <a:t>ELEMENTI ESPOSTI (ES. SCUOLE, OSPEDALI, RESIDENZE, ATTIVITA’ PRODUTTIVE) </a:t>
            </a:r>
          </a:p>
        </p:txBody>
      </p:sp>
      <p:sp>
        <p:nvSpPr>
          <p:cNvPr id="4" name="Freccia in giù 3"/>
          <p:cNvSpPr/>
          <p:nvPr/>
        </p:nvSpPr>
        <p:spPr>
          <a:xfrm>
            <a:off x="1176735" y="1447111"/>
            <a:ext cx="631657" cy="4835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 rot="10800000">
            <a:off x="1176734" y="3273154"/>
            <a:ext cx="631657" cy="4835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in giù 13"/>
          <p:cNvSpPr/>
          <p:nvPr/>
        </p:nvSpPr>
        <p:spPr>
          <a:xfrm rot="10800000">
            <a:off x="1198532" y="4529788"/>
            <a:ext cx="631657" cy="4835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/>
          <p:cNvSpPr/>
          <p:nvPr/>
        </p:nvSpPr>
        <p:spPr>
          <a:xfrm rot="16200000">
            <a:off x="2303380" y="2387721"/>
            <a:ext cx="631657" cy="4835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in giù 15"/>
          <p:cNvSpPr/>
          <p:nvPr/>
        </p:nvSpPr>
        <p:spPr>
          <a:xfrm rot="16200000">
            <a:off x="4357104" y="2387721"/>
            <a:ext cx="631657" cy="4835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266" y="3754369"/>
            <a:ext cx="2700997" cy="22037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CasellaDiTesto 17"/>
          <p:cNvSpPr txBox="1"/>
          <p:nvPr/>
        </p:nvSpPr>
        <p:spPr>
          <a:xfrm>
            <a:off x="629483" y="5033130"/>
            <a:ext cx="4477090" cy="39235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2400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sz="2000" dirty="0"/>
              <a:t>NUOVE CONOSCENZE + EVENTI RECENTI</a:t>
            </a:r>
          </a:p>
        </p:txBody>
      </p:sp>
      <p:sp>
        <p:nvSpPr>
          <p:cNvPr id="19" name="Freccia in giù 18"/>
          <p:cNvSpPr/>
          <p:nvPr/>
        </p:nvSpPr>
        <p:spPr>
          <a:xfrm rot="10800000">
            <a:off x="1198531" y="5374664"/>
            <a:ext cx="631657" cy="4835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300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9"/>
          <p:cNvSpPr>
            <a:spLocks noGrp="1"/>
          </p:cNvSpPr>
          <p:nvPr>
            <p:ph idx="1"/>
          </p:nvPr>
        </p:nvSpPr>
        <p:spPr>
          <a:xfrm>
            <a:off x="409071" y="4867375"/>
            <a:ext cx="8407045" cy="1585961"/>
          </a:xfr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defTabSz="7112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it-IT" sz="1600" b="1" dirty="0"/>
              <a:t>Delimitazione delle aree allagabili</a:t>
            </a:r>
            <a:r>
              <a:rPr lang="it-IT" sz="1600" dirty="0"/>
              <a:t>: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1600" b="1" dirty="0"/>
              <a:t>P3 o H  </a:t>
            </a:r>
            <a:r>
              <a:rPr lang="it-IT" sz="1600" dirty="0"/>
              <a:t>- Alluvioni frequenti (</a:t>
            </a:r>
            <a:r>
              <a:rPr lang="it-IT" sz="1600" dirty="0" err="1"/>
              <a:t>Tr</a:t>
            </a:r>
            <a:r>
              <a:rPr lang="it-IT" sz="1600" dirty="0"/>
              <a:t> 20-50 anni) 		</a:t>
            </a:r>
            <a:r>
              <a:rPr lang="it-IT" sz="1600" b="1" dirty="0"/>
              <a:t>blu scuro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1600" b="1" dirty="0"/>
              <a:t>P2 o M </a:t>
            </a:r>
            <a:r>
              <a:rPr lang="it-IT" sz="1600" dirty="0"/>
              <a:t>- Alluvioni poco frequenti (Tr≥100-200 anni)	</a:t>
            </a:r>
            <a:r>
              <a:rPr lang="it-IT" sz="1600" b="1" dirty="0"/>
              <a:t>azzurro</a:t>
            </a:r>
          </a:p>
          <a:p>
            <a:pPr defTabSz="711200">
              <a:lnSpc>
                <a:spcPct val="90000"/>
              </a:lnSpc>
              <a:spcAft>
                <a:spcPct val="35000"/>
              </a:spcAft>
              <a:defRPr/>
            </a:pPr>
            <a:r>
              <a:rPr lang="it-IT" sz="1600" b="1" dirty="0"/>
              <a:t>P1 o L </a:t>
            </a:r>
            <a:r>
              <a:rPr lang="it-IT" sz="1600" dirty="0"/>
              <a:t>- Alluvioni rare di estrema intensità (&gt; 500 anni) 	</a:t>
            </a:r>
            <a:r>
              <a:rPr lang="it-IT" sz="1600" b="1" dirty="0"/>
              <a:t>celeste</a:t>
            </a: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9" b="9441"/>
          <a:stretch>
            <a:fillRect/>
          </a:stretch>
        </p:blipFill>
        <p:spPr bwMode="auto">
          <a:xfrm>
            <a:off x="409070" y="764704"/>
            <a:ext cx="8407045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266744"/>
            <a:ext cx="8229600" cy="461956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MAPPE DELLA PERICOLOSITÀ</a:t>
            </a:r>
            <a:b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it-IT" sz="24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843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1249"/>
            <a:ext cx="8229600" cy="808527"/>
          </a:xfr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CORSI D’ACQUA PRINCIPALI</a:t>
            </a:r>
            <a:b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r>
              <a:rPr lang="it-IT" sz="24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FASCE FLUVIALI E AREE ALLAGABILI</a:t>
            </a:r>
          </a:p>
        </p:txBody>
      </p:sp>
      <p:graphicFrame>
        <p:nvGraphicFramePr>
          <p:cNvPr id="7" name="Diagramma 6"/>
          <p:cNvGraphicFramePr/>
          <p:nvPr>
            <p:extLst/>
          </p:nvPr>
        </p:nvGraphicFramePr>
        <p:xfrm>
          <a:off x="457201" y="1434861"/>
          <a:ext cx="8229600" cy="4529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64478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9"/>
          <p:cNvSpPr>
            <a:spLocks noGrp="1"/>
          </p:cNvSpPr>
          <p:nvPr>
            <p:ph idx="1"/>
          </p:nvPr>
        </p:nvSpPr>
        <p:spPr>
          <a:xfrm>
            <a:off x="344635" y="4881376"/>
            <a:ext cx="8390293" cy="1585961"/>
          </a:xfr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defTabSz="7112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it-IT" sz="1600" b="1" dirty="0"/>
              <a:t>Rischio al quale sono soggetti gli elementi </a:t>
            </a:r>
            <a:r>
              <a:rPr lang="it-IT" sz="1600" b="1" dirty="0" smtClean="0"/>
              <a:t>ricadenti </a:t>
            </a:r>
            <a:r>
              <a:rPr lang="it-IT" sz="1600" b="1" dirty="0"/>
              <a:t>entro le aree allagabili</a:t>
            </a:r>
            <a:r>
              <a:rPr lang="it-IT" sz="1600" dirty="0"/>
              <a:t>:</a:t>
            </a:r>
          </a:p>
          <a:p>
            <a:pPr marL="0" indent="0" defTabSz="622300">
              <a:lnSpc>
                <a:spcPct val="90000"/>
              </a:lnSpc>
              <a:spcAft>
                <a:spcPct val="35000"/>
              </a:spcAft>
              <a:buNone/>
              <a:defRPr/>
            </a:pPr>
            <a:r>
              <a:rPr lang="it-IT" sz="1600" dirty="0"/>
              <a:t>Elementi esposti: </a:t>
            </a:r>
            <a:r>
              <a:rPr lang="it-IT" sz="1600" b="1" dirty="0"/>
              <a:t>persone</a:t>
            </a:r>
            <a:r>
              <a:rPr lang="it-IT" sz="1600" dirty="0"/>
              <a:t>, infrastrutture e strutture strategiche (</a:t>
            </a:r>
            <a:r>
              <a:rPr lang="it-IT" sz="1600" b="1" dirty="0"/>
              <a:t>autostrade</a:t>
            </a:r>
            <a:r>
              <a:rPr lang="it-IT" sz="1600" dirty="0"/>
              <a:t>, </a:t>
            </a:r>
            <a:r>
              <a:rPr lang="it-IT" sz="1600" b="1" dirty="0"/>
              <a:t>ferrovie</a:t>
            </a:r>
            <a:r>
              <a:rPr lang="it-IT" sz="1600" dirty="0"/>
              <a:t>, </a:t>
            </a:r>
            <a:r>
              <a:rPr lang="it-IT" sz="1600" b="1" dirty="0"/>
              <a:t>ospedali</a:t>
            </a:r>
            <a:r>
              <a:rPr lang="it-IT" sz="1600" dirty="0"/>
              <a:t>, </a:t>
            </a:r>
            <a:r>
              <a:rPr lang="it-IT" sz="1600" b="1" dirty="0"/>
              <a:t>scuole),  beni ambientali</a:t>
            </a:r>
            <a:r>
              <a:rPr lang="it-IT" sz="1600" dirty="0"/>
              <a:t>, </a:t>
            </a:r>
            <a:r>
              <a:rPr lang="it-IT" sz="1600" b="1" dirty="0"/>
              <a:t>storici</a:t>
            </a:r>
            <a:r>
              <a:rPr lang="it-IT" sz="1600" dirty="0"/>
              <a:t>, </a:t>
            </a:r>
            <a:r>
              <a:rPr lang="it-IT" sz="1600" b="1" dirty="0"/>
              <a:t>culturali</a:t>
            </a:r>
            <a:r>
              <a:rPr lang="it-IT" sz="1600" dirty="0"/>
              <a:t>, </a:t>
            </a:r>
            <a:r>
              <a:rPr lang="it-IT" sz="1600" b="1" dirty="0"/>
              <a:t>attività economiche</a:t>
            </a:r>
            <a:r>
              <a:rPr lang="it-IT" sz="1600" dirty="0"/>
              <a:t>, </a:t>
            </a:r>
            <a:r>
              <a:rPr lang="it-IT" sz="1600" b="1" dirty="0"/>
              <a:t>Impianti</a:t>
            </a:r>
            <a:r>
              <a:rPr lang="it-IT" sz="1600" dirty="0"/>
              <a:t> che potrebbero provocare inquinamento accidentale in caso di alluvione </a:t>
            </a:r>
            <a:r>
              <a:rPr lang="it-IT" sz="1600" b="1" dirty="0"/>
              <a:t>e aree protette potenzialmente interessate 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457200" y="248962"/>
            <a:ext cx="8229600" cy="540797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lvl1pPr algn="ctr">
              <a:spcBef>
                <a:spcPct val="0"/>
              </a:spcBef>
              <a:buNone/>
              <a:defRPr sz="2400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it-IT" dirty="0"/>
              <a:t>MAPPE DEL RISCHIO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9" b="9441"/>
          <a:stretch>
            <a:fillRect/>
          </a:stretch>
        </p:blipFill>
        <p:spPr bwMode="auto">
          <a:xfrm>
            <a:off x="344635" y="765072"/>
            <a:ext cx="8390293" cy="408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6" t="34132" r="16411" b="61454"/>
          <a:stretch/>
        </p:blipFill>
        <p:spPr bwMode="auto">
          <a:xfrm>
            <a:off x="3661341" y="5989425"/>
            <a:ext cx="1944688" cy="43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4"/>
          <a:stretch/>
        </p:blipFill>
        <p:spPr bwMode="auto">
          <a:xfrm>
            <a:off x="7646973" y="5835681"/>
            <a:ext cx="1039827" cy="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6" t="38546" r="16411" b="57040"/>
          <a:stretch/>
        </p:blipFill>
        <p:spPr bwMode="auto">
          <a:xfrm>
            <a:off x="5654157" y="5996068"/>
            <a:ext cx="1944688" cy="43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5276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2250</TotalTime>
  <Words>2802</Words>
  <Application>Microsoft Office PowerPoint</Application>
  <PresentationFormat>Presentazione su schermo (4:3)</PresentationFormat>
  <Paragraphs>322</Paragraphs>
  <Slides>37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2" baseType="lpstr">
      <vt:lpstr>Arial</vt:lpstr>
      <vt:lpstr>Calibri</vt:lpstr>
      <vt:lpstr>Helvetica</vt:lpstr>
      <vt:lpstr>Wingdings</vt:lpstr>
      <vt:lpstr>Office Theme</vt:lpstr>
      <vt:lpstr>Disposizioni regionali concernenti l’attuazione del Piano di Gestione del Rischio di Alluvioni (PGRA) nel settore urbanistico e di pianificazione dell’emergenza</vt:lpstr>
      <vt:lpstr>Scopo della Direttiva 2007/60/CE «Direttiva alluvioni» e D. Lgs. 49/2010</vt:lpstr>
      <vt:lpstr>Presentazione standard di PowerPoint</vt:lpstr>
      <vt:lpstr>1 INDIVIDUAZIONE TERRITORI POTENZIALMENTE INTERESSATI DA ALLUVIONI</vt:lpstr>
      <vt:lpstr>COSA MANCAVA NEL PAI</vt:lpstr>
      <vt:lpstr>Il PIANO DI GESTIONE DEL RISCHIO DI ALLUVIONI (PGRA)</vt:lpstr>
      <vt:lpstr>MAPPE DELLA PERICOLOSITÀ </vt:lpstr>
      <vt:lpstr>CORSI D’ACQUA PRINCIPALI FASCE FLUVIALI E AREE ALLAGABILI</vt:lpstr>
      <vt:lpstr>Presentazione standard di PowerPoint</vt:lpstr>
      <vt:lpstr>AGGIORNAMENTO DEL PAI SULLA BASE DEL PGRA</vt:lpstr>
      <vt:lpstr>AGGIORNAMENTO DEL PAI SULLA BASE DEL PGRA</vt:lpstr>
      <vt:lpstr>AGGIORNAMENTO DEL PAI SULLA BASE DEL PGRA</vt:lpstr>
      <vt:lpstr>VARIANTE NORMATIVA AL PAI MISURE DI SALVAGUARDIA </vt:lpstr>
      <vt:lpstr>RETICOLO PRINCIPALE </vt:lpstr>
      <vt:lpstr>RETICOLO PRINCIPALE </vt:lpstr>
      <vt:lpstr>RETICOLO PRINCIPALE </vt:lpstr>
      <vt:lpstr>RETICOLO PRINCIPALE </vt:lpstr>
      <vt:lpstr>RETICOLO SECONDARIO COLLINARE E MONTANO </vt:lpstr>
      <vt:lpstr>Presentazione standard di PowerPoint</vt:lpstr>
      <vt:lpstr>Presentazione standard di PowerPoint</vt:lpstr>
      <vt:lpstr>Presentazione standard di PowerPoint</vt:lpstr>
      <vt:lpstr>RETICOLO SECONDARIO DI PIANURA </vt:lpstr>
      <vt:lpstr>RETICOLO SECONDARIO DI PIANURA RETICOLO NATURALE – DATI PROVENIENTI DAI PGT </vt:lpstr>
      <vt:lpstr>RETICOLO SECONDARIO DI PIANURA RETICOLO NATURALE – DATI PROVENIENTI DAI PGT </vt:lpstr>
      <vt:lpstr>Presentazione standard di PowerPoint</vt:lpstr>
      <vt:lpstr>RETICOLO SECONDARIO DI PIANURA </vt:lpstr>
      <vt:lpstr>AREE COSTIERE LACUALI </vt:lpstr>
      <vt:lpstr>AREE COSTIERE LACUALI </vt:lpstr>
      <vt:lpstr>PROCEDURE DI ADEGUAMENTO DEGLI STRUMENTI URBANISTICI COMUNALI </vt:lpstr>
      <vt:lpstr>FINALITÀ DELLE VALUTAZIONI DEL RISCHIO SULL’EDIFICATO ESISTENTE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AG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G</dc:creator>
  <cp:lastModifiedBy>Marina Santa Credali</cp:lastModifiedBy>
  <cp:revision>419</cp:revision>
  <cp:lastPrinted>2017-04-10T11:16:50Z</cp:lastPrinted>
  <dcterms:created xsi:type="dcterms:W3CDTF">2015-10-29T09:08:29Z</dcterms:created>
  <dcterms:modified xsi:type="dcterms:W3CDTF">2017-04-10T11:24:34Z</dcterms:modified>
</cp:coreProperties>
</file>